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32"/>
  </p:notesMasterIdLst>
  <p:sldIdLst>
    <p:sldId id="256" r:id="rId2"/>
    <p:sldId id="270" r:id="rId3"/>
    <p:sldId id="257" r:id="rId4"/>
    <p:sldId id="258" r:id="rId5"/>
    <p:sldId id="313" r:id="rId6"/>
    <p:sldId id="314" r:id="rId7"/>
    <p:sldId id="315" r:id="rId8"/>
    <p:sldId id="316" r:id="rId9"/>
    <p:sldId id="317" r:id="rId10"/>
    <p:sldId id="319" r:id="rId11"/>
    <p:sldId id="320" r:id="rId12"/>
    <p:sldId id="318" r:id="rId13"/>
    <p:sldId id="321" r:id="rId14"/>
    <p:sldId id="322" r:id="rId15"/>
    <p:sldId id="323" r:id="rId16"/>
    <p:sldId id="324" r:id="rId17"/>
    <p:sldId id="325" r:id="rId18"/>
    <p:sldId id="326" r:id="rId19"/>
    <p:sldId id="327" r:id="rId20"/>
    <p:sldId id="328" r:id="rId21"/>
    <p:sldId id="329" r:id="rId22"/>
    <p:sldId id="330" r:id="rId23"/>
    <p:sldId id="331" r:id="rId24"/>
    <p:sldId id="332" r:id="rId25"/>
    <p:sldId id="335" r:id="rId26"/>
    <p:sldId id="333" r:id="rId27"/>
    <p:sldId id="339" r:id="rId28"/>
    <p:sldId id="336" r:id="rId29"/>
    <p:sldId id="338" r:id="rId30"/>
    <p:sldId id="342" r:id="rId31"/>
  </p:sldIdLst>
  <p:sldSz cx="9144000" cy="5143500" type="screen16x9"/>
  <p:notesSz cx="6858000" cy="9144000"/>
  <p:embeddedFontLst>
    <p:embeddedFont>
      <p:font typeface="Days One" panose="020B0604020202020204" charset="0"/>
      <p:regular r:id="rId33"/>
    </p:embeddedFont>
    <p:embeddedFont>
      <p:font typeface="Bebas Neue" panose="00000500000000000000" pitchFamily="2" charset="0"/>
      <p:regular r:id="rId34"/>
      <p:bold r:id="rId35"/>
    </p:embeddedFont>
    <p:embeddedFont>
      <p:font typeface="Lato" panose="020F0502020204030203" pitchFamily="34" charset="0"/>
      <p:regular r:id="rId36"/>
      <p:bold r:id="rId37"/>
      <p:italic r:id="rId38"/>
      <p:boldItalic r:id="rId39"/>
    </p:embeddedFont>
    <p:embeddedFont>
      <p:font typeface="Poppins" panose="020B060402020202020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A272B73-E8D6-4ACD-93B4-6C18EB3B3715}">
  <a:tblStyle styleId="{BA272B73-E8D6-4ACD-93B4-6C18EB3B371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56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9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f4b4a83110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f4b4a83110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f2f776bd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f2f776bd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f2f776bd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f2f776bd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accent1"/>
            </a:gs>
            <a:gs pos="79000">
              <a:schemeClr val="lt1"/>
            </a:gs>
            <a:gs pos="100000">
              <a:schemeClr val="accent6"/>
            </a:gs>
          </a:gsLst>
          <a:lin ang="2700006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6858200" y="2750225"/>
            <a:ext cx="4489411" cy="4507161"/>
          </a:xfrm>
          <a:custGeom>
            <a:avLst/>
            <a:gdLst/>
            <a:ahLst/>
            <a:cxnLst/>
            <a:rect l="l" t="t" r="r" b="b"/>
            <a:pathLst>
              <a:path w="53969" h="54184" extrusionOk="0">
                <a:moveTo>
                  <a:pt x="26985" y="13177"/>
                </a:moveTo>
                <a:cubicBezTo>
                  <a:pt x="34640" y="13177"/>
                  <a:pt x="40845" y="19406"/>
                  <a:pt x="40845" y="27092"/>
                </a:cubicBezTo>
                <a:cubicBezTo>
                  <a:pt x="40845" y="34777"/>
                  <a:pt x="34640" y="41007"/>
                  <a:pt x="26985" y="41007"/>
                </a:cubicBezTo>
                <a:cubicBezTo>
                  <a:pt x="19330" y="41007"/>
                  <a:pt x="13124" y="34777"/>
                  <a:pt x="13124" y="27092"/>
                </a:cubicBezTo>
                <a:cubicBezTo>
                  <a:pt x="13124" y="19406"/>
                  <a:pt x="19330" y="13177"/>
                  <a:pt x="26985" y="13177"/>
                </a:cubicBezTo>
                <a:close/>
                <a:moveTo>
                  <a:pt x="26985" y="0"/>
                </a:moveTo>
                <a:cubicBezTo>
                  <a:pt x="12081" y="0"/>
                  <a:pt x="0" y="12130"/>
                  <a:pt x="0" y="27092"/>
                </a:cubicBezTo>
                <a:cubicBezTo>
                  <a:pt x="0" y="42054"/>
                  <a:pt x="12081" y="54184"/>
                  <a:pt x="26985" y="54184"/>
                </a:cubicBezTo>
                <a:cubicBezTo>
                  <a:pt x="41887" y="54184"/>
                  <a:pt x="53968" y="42054"/>
                  <a:pt x="53968" y="27092"/>
                </a:cubicBezTo>
                <a:cubicBezTo>
                  <a:pt x="53968" y="12130"/>
                  <a:pt x="41887" y="0"/>
                  <a:pt x="26985" y="0"/>
                </a:cubicBez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-5400000">
            <a:off x="225387" y="-225388"/>
            <a:ext cx="2863929" cy="3314700"/>
          </a:xfrm>
          <a:custGeom>
            <a:avLst/>
            <a:gdLst/>
            <a:ahLst/>
            <a:cxnLst/>
            <a:rect l="l" t="t" r="r" b="b"/>
            <a:pathLst>
              <a:path w="36081" h="41760" extrusionOk="0">
                <a:moveTo>
                  <a:pt x="1" y="0"/>
                </a:moveTo>
                <a:cubicBezTo>
                  <a:pt x="393" y="1188"/>
                  <a:pt x="1158" y="2253"/>
                  <a:pt x="2246" y="3123"/>
                </a:cubicBezTo>
                <a:cubicBezTo>
                  <a:pt x="4217" y="4699"/>
                  <a:pt x="6771" y="5553"/>
                  <a:pt x="9246" y="5903"/>
                </a:cubicBezTo>
                <a:cubicBezTo>
                  <a:pt x="14129" y="6592"/>
                  <a:pt x="20400" y="5345"/>
                  <a:pt x="24264" y="9159"/>
                </a:cubicBezTo>
                <a:cubicBezTo>
                  <a:pt x="26738" y="11599"/>
                  <a:pt x="27248" y="14890"/>
                  <a:pt x="27050" y="18216"/>
                </a:cubicBezTo>
                <a:cubicBezTo>
                  <a:pt x="26717" y="23824"/>
                  <a:pt x="24389" y="29410"/>
                  <a:pt x="26493" y="34967"/>
                </a:cubicBezTo>
                <a:cubicBezTo>
                  <a:pt x="27409" y="37384"/>
                  <a:pt x="29101" y="39517"/>
                  <a:pt x="31434" y="40686"/>
                </a:cubicBezTo>
                <a:cubicBezTo>
                  <a:pt x="32905" y="41424"/>
                  <a:pt x="34485" y="41749"/>
                  <a:pt x="36081" y="41760"/>
                </a:cubicBezTo>
                <a:lnTo>
                  <a:pt x="36081" y="0"/>
                </a:ln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7496699" y="-622887"/>
            <a:ext cx="1864389" cy="1853864"/>
          </a:xfrm>
          <a:custGeom>
            <a:avLst/>
            <a:gdLst/>
            <a:ahLst/>
            <a:cxnLst/>
            <a:rect l="l" t="t" r="r" b="b"/>
            <a:pathLst>
              <a:path w="41093" h="40861" extrusionOk="0">
                <a:moveTo>
                  <a:pt x="0" y="1"/>
                </a:moveTo>
                <a:lnTo>
                  <a:pt x="0" y="40861"/>
                </a:lnTo>
                <a:lnTo>
                  <a:pt x="1361" y="40861"/>
                </a:lnTo>
                <a:cubicBezTo>
                  <a:pt x="23304" y="40861"/>
                  <a:pt x="41092" y="23072"/>
                  <a:pt x="41092" y="1128"/>
                </a:cubicBezTo>
                <a:cubicBezTo>
                  <a:pt x="41092" y="751"/>
                  <a:pt x="41087" y="376"/>
                  <a:pt x="41076" y="1"/>
                </a:cubicBez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15100" y="1937500"/>
            <a:ext cx="5838300" cy="179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715100" y="4214900"/>
            <a:ext cx="5838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_1_1_4">
    <p:bg>
      <p:bgPr>
        <a:gradFill>
          <a:gsLst>
            <a:gs pos="0">
              <a:schemeClr val="accent1"/>
            </a:gs>
            <a:gs pos="79000">
              <a:schemeClr val="lt1"/>
            </a:gs>
            <a:gs pos="100000">
              <a:schemeClr val="accent6"/>
            </a:gs>
          </a:gsLst>
          <a:lin ang="8099331" scaled="0"/>
        </a:gra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/>
          <p:nvPr/>
        </p:nvSpPr>
        <p:spPr>
          <a:xfrm flipH="1">
            <a:off x="6820875" y="3467100"/>
            <a:ext cx="3551565" cy="3565714"/>
          </a:xfrm>
          <a:custGeom>
            <a:avLst/>
            <a:gdLst/>
            <a:ahLst/>
            <a:cxnLst/>
            <a:rect l="l" t="t" r="r" b="b"/>
            <a:pathLst>
              <a:path w="53969" h="54184" extrusionOk="0">
                <a:moveTo>
                  <a:pt x="26985" y="13177"/>
                </a:moveTo>
                <a:cubicBezTo>
                  <a:pt x="34640" y="13177"/>
                  <a:pt x="40845" y="19406"/>
                  <a:pt x="40845" y="27092"/>
                </a:cubicBezTo>
                <a:cubicBezTo>
                  <a:pt x="40845" y="34777"/>
                  <a:pt x="34640" y="41007"/>
                  <a:pt x="26985" y="41007"/>
                </a:cubicBezTo>
                <a:cubicBezTo>
                  <a:pt x="19330" y="41007"/>
                  <a:pt x="13124" y="34777"/>
                  <a:pt x="13124" y="27092"/>
                </a:cubicBezTo>
                <a:cubicBezTo>
                  <a:pt x="13124" y="19406"/>
                  <a:pt x="19330" y="13177"/>
                  <a:pt x="26985" y="13177"/>
                </a:cubicBezTo>
                <a:close/>
                <a:moveTo>
                  <a:pt x="26985" y="0"/>
                </a:moveTo>
                <a:cubicBezTo>
                  <a:pt x="12081" y="0"/>
                  <a:pt x="0" y="12130"/>
                  <a:pt x="0" y="27092"/>
                </a:cubicBezTo>
                <a:cubicBezTo>
                  <a:pt x="0" y="42054"/>
                  <a:pt x="12081" y="54184"/>
                  <a:pt x="26985" y="54184"/>
                </a:cubicBezTo>
                <a:cubicBezTo>
                  <a:pt x="41887" y="54184"/>
                  <a:pt x="53968" y="42054"/>
                  <a:pt x="53968" y="27092"/>
                </a:cubicBezTo>
                <a:cubicBezTo>
                  <a:pt x="53968" y="12130"/>
                  <a:pt x="41887" y="0"/>
                  <a:pt x="26985" y="0"/>
                </a:cubicBez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9"/>
          <p:cNvSpPr/>
          <p:nvPr/>
        </p:nvSpPr>
        <p:spPr>
          <a:xfrm rot="10800000" flipH="1">
            <a:off x="6567576" y="-203836"/>
            <a:ext cx="2762771" cy="3227472"/>
          </a:xfrm>
          <a:custGeom>
            <a:avLst/>
            <a:gdLst/>
            <a:ahLst/>
            <a:cxnLst/>
            <a:rect l="l" t="t" r="r" b="b"/>
            <a:pathLst>
              <a:path w="50057" h="58474" extrusionOk="0">
                <a:moveTo>
                  <a:pt x="50057" y="0"/>
                </a:moveTo>
                <a:cubicBezTo>
                  <a:pt x="43474" y="898"/>
                  <a:pt x="37651" y="5576"/>
                  <a:pt x="35449" y="11928"/>
                </a:cubicBezTo>
                <a:cubicBezTo>
                  <a:pt x="33409" y="17811"/>
                  <a:pt x="33734" y="24451"/>
                  <a:pt x="29541" y="29453"/>
                </a:cubicBezTo>
                <a:cubicBezTo>
                  <a:pt x="25003" y="34866"/>
                  <a:pt x="17670" y="36814"/>
                  <a:pt x="11677" y="40081"/>
                </a:cubicBezTo>
                <a:cubicBezTo>
                  <a:pt x="8617" y="41749"/>
                  <a:pt x="5755" y="43845"/>
                  <a:pt x="3672" y="46674"/>
                </a:cubicBezTo>
                <a:cubicBezTo>
                  <a:pt x="1853" y="49152"/>
                  <a:pt x="668" y="52038"/>
                  <a:pt x="221" y="55079"/>
                </a:cubicBezTo>
                <a:cubicBezTo>
                  <a:pt x="59" y="56203"/>
                  <a:pt x="1" y="57339"/>
                  <a:pt x="48" y="58473"/>
                </a:cubicBezTo>
                <a:lnTo>
                  <a:pt x="50057" y="58473"/>
                </a:lnTo>
                <a:lnTo>
                  <a:pt x="50057" y="0"/>
                </a:ln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9"/>
          <p:cNvSpPr/>
          <p:nvPr/>
        </p:nvSpPr>
        <p:spPr>
          <a:xfrm rot="-5400000" flipH="1">
            <a:off x="-472898" y="-569852"/>
            <a:ext cx="2222321" cy="2209708"/>
          </a:xfrm>
          <a:custGeom>
            <a:avLst/>
            <a:gdLst/>
            <a:ahLst/>
            <a:cxnLst/>
            <a:rect l="l" t="t" r="r" b="b"/>
            <a:pathLst>
              <a:path w="51975" h="51680" extrusionOk="0">
                <a:moveTo>
                  <a:pt x="0" y="0"/>
                </a:moveTo>
                <a:lnTo>
                  <a:pt x="0" y="51650"/>
                </a:lnTo>
                <a:cubicBezTo>
                  <a:pt x="572" y="51670"/>
                  <a:pt x="1145" y="51679"/>
                  <a:pt x="1721" y="51680"/>
                </a:cubicBezTo>
                <a:cubicBezTo>
                  <a:pt x="29476" y="51680"/>
                  <a:pt x="51974" y="29181"/>
                  <a:pt x="51974" y="1427"/>
                </a:cubicBezTo>
                <a:cubicBezTo>
                  <a:pt x="51974" y="949"/>
                  <a:pt x="51967" y="474"/>
                  <a:pt x="51955" y="0"/>
                </a:cubicBez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title"/>
          </p:nvPr>
        </p:nvSpPr>
        <p:spPr>
          <a:xfrm>
            <a:off x="715100" y="1549000"/>
            <a:ext cx="4587600" cy="19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2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subTitle" idx="1"/>
          </p:nvPr>
        </p:nvSpPr>
        <p:spPr>
          <a:xfrm>
            <a:off x="715100" y="3634200"/>
            <a:ext cx="4587600" cy="97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gradFill>
          <a:gsLst>
            <a:gs pos="0">
              <a:schemeClr val="accent1"/>
            </a:gs>
            <a:gs pos="79000">
              <a:schemeClr val="lt1"/>
            </a:gs>
            <a:gs pos="100000">
              <a:schemeClr val="accent6"/>
            </a:gs>
          </a:gsLst>
          <a:lin ang="18900732" scaled="0"/>
        </a:grad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3"/>
          <p:cNvSpPr/>
          <p:nvPr/>
        </p:nvSpPr>
        <p:spPr>
          <a:xfrm>
            <a:off x="7848600" y="3990497"/>
            <a:ext cx="2514551" cy="2524568"/>
          </a:xfrm>
          <a:custGeom>
            <a:avLst/>
            <a:gdLst/>
            <a:ahLst/>
            <a:cxnLst/>
            <a:rect l="l" t="t" r="r" b="b"/>
            <a:pathLst>
              <a:path w="53969" h="54184" extrusionOk="0">
                <a:moveTo>
                  <a:pt x="26985" y="13177"/>
                </a:moveTo>
                <a:cubicBezTo>
                  <a:pt x="34640" y="13177"/>
                  <a:pt x="40845" y="19406"/>
                  <a:pt x="40845" y="27092"/>
                </a:cubicBezTo>
                <a:cubicBezTo>
                  <a:pt x="40845" y="34777"/>
                  <a:pt x="34640" y="41007"/>
                  <a:pt x="26985" y="41007"/>
                </a:cubicBezTo>
                <a:cubicBezTo>
                  <a:pt x="19330" y="41007"/>
                  <a:pt x="13124" y="34777"/>
                  <a:pt x="13124" y="27092"/>
                </a:cubicBezTo>
                <a:cubicBezTo>
                  <a:pt x="13124" y="19406"/>
                  <a:pt x="19330" y="13177"/>
                  <a:pt x="26985" y="13177"/>
                </a:cubicBezTo>
                <a:close/>
                <a:moveTo>
                  <a:pt x="26985" y="0"/>
                </a:moveTo>
                <a:cubicBezTo>
                  <a:pt x="12081" y="0"/>
                  <a:pt x="0" y="12130"/>
                  <a:pt x="0" y="27092"/>
                </a:cubicBezTo>
                <a:cubicBezTo>
                  <a:pt x="0" y="42054"/>
                  <a:pt x="12081" y="54184"/>
                  <a:pt x="26985" y="54184"/>
                </a:cubicBezTo>
                <a:cubicBezTo>
                  <a:pt x="41887" y="54184"/>
                  <a:pt x="53968" y="42054"/>
                  <a:pt x="53968" y="27092"/>
                </a:cubicBezTo>
                <a:cubicBezTo>
                  <a:pt x="53968" y="12130"/>
                  <a:pt x="41887" y="0"/>
                  <a:pt x="26985" y="0"/>
                </a:cubicBez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3"/>
          <p:cNvSpPr/>
          <p:nvPr/>
        </p:nvSpPr>
        <p:spPr>
          <a:xfrm rot="-5232539">
            <a:off x="6273534" y="-444366"/>
            <a:ext cx="2803890" cy="3275359"/>
          </a:xfrm>
          <a:custGeom>
            <a:avLst/>
            <a:gdLst/>
            <a:ahLst/>
            <a:cxnLst/>
            <a:rect l="l" t="t" r="r" b="b"/>
            <a:pathLst>
              <a:path w="50057" h="58474" extrusionOk="0">
                <a:moveTo>
                  <a:pt x="50057" y="0"/>
                </a:moveTo>
                <a:cubicBezTo>
                  <a:pt x="43474" y="898"/>
                  <a:pt x="37651" y="5576"/>
                  <a:pt x="35449" y="11928"/>
                </a:cubicBezTo>
                <a:cubicBezTo>
                  <a:pt x="33409" y="17811"/>
                  <a:pt x="33734" y="24451"/>
                  <a:pt x="29541" y="29453"/>
                </a:cubicBezTo>
                <a:cubicBezTo>
                  <a:pt x="25003" y="34866"/>
                  <a:pt x="17670" y="36814"/>
                  <a:pt x="11677" y="40081"/>
                </a:cubicBezTo>
                <a:cubicBezTo>
                  <a:pt x="8617" y="41749"/>
                  <a:pt x="5755" y="43845"/>
                  <a:pt x="3672" y="46674"/>
                </a:cubicBezTo>
                <a:cubicBezTo>
                  <a:pt x="1853" y="49152"/>
                  <a:pt x="668" y="52038"/>
                  <a:pt x="221" y="55079"/>
                </a:cubicBezTo>
                <a:cubicBezTo>
                  <a:pt x="59" y="56203"/>
                  <a:pt x="1" y="57339"/>
                  <a:pt x="48" y="58473"/>
                </a:cubicBezTo>
                <a:lnTo>
                  <a:pt x="50057" y="58473"/>
                </a:lnTo>
                <a:lnTo>
                  <a:pt x="50057" y="0"/>
                </a:ln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33"/>
          <p:cNvSpPr/>
          <p:nvPr/>
        </p:nvSpPr>
        <p:spPr>
          <a:xfrm rot="8629168">
            <a:off x="-1559635" y="120431"/>
            <a:ext cx="4033685" cy="4712146"/>
          </a:xfrm>
          <a:custGeom>
            <a:avLst/>
            <a:gdLst/>
            <a:ahLst/>
            <a:cxnLst/>
            <a:rect l="l" t="t" r="r" b="b"/>
            <a:pathLst>
              <a:path w="50057" h="58474" extrusionOk="0">
                <a:moveTo>
                  <a:pt x="50057" y="0"/>
                </a:moveTo>
                <a:cubicBezTo>
                  <a:pt x="43474" y="898"/>
                  <a:pt x="37651" y="5576"/>
                  <a:pt x="35449" y="11928"/>
                </a:cubicBezTo>
                <a:cubicBezTo>
                  <a:pt x="33409" y="17811"/>
                  <a:pt x="33734" y="24451"/>
                  <a:pt x="29541" y="29453"/>
                </a:cubicBezTo>
                <a:cubicBezTo>
                  <a:pt x="25003" y="34866"/>
                  <a:pt x="17670" y="36814"/>
                  <a:pt x="11677" y="40081"/>
                </a:cubicBezTo>
                <a:cubicBezTo>
                  <a:pt x="8617" y="41749"/>
                  <a:pt x="5755" y="43845"/>
                  <a:pt x="3672" y="46674"/>
                </a:cubicBezTo>
                <a:cubicBezTo>
                  <a:pt x="1853" y="49152"/>
                  <a:pt x="668" y="52038"/>
                  <a:pt x="221" y="55079"/>
                </a:cubicBezTo>
                <a:cubicBezTo>
                  <a:pt x="59" y="56203"/>
                  <a:pt x="1" y="57339"/>
                  <a:pt x="48" y="58473"/>
                </a:cubicBezTo>
                <a:lnTo>
                  <a:pt x="50057" y="58473"/>
                </a:lnTo>
                <a:lnTo>
                  <a:pt x="50057" y="0"/>
                </a:ln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gradFill>
          <a:gsLst>
            <a:gs pos="0">
              <a:schemeClr val="accent1"/>
            </a:gs>
            <a:gs pos="79000">
              <a:schemeClr val="lt1"/>
            </a:gs>
            <a:gs pos="100000">
              <a:schemeClr val="accent6"/>
            </a:gs>
          </a:gsLst>
          <a:lin ang="18900732" scaled="0"/>
        </a:gra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4"/>
          <p:cNvSpPr/>
          <p:nvPr/>
        </p:nvSpPr>
        <p:spPr>
          <a:xfrm>
            <a:off x="7493100" y="-1161975"/>
            <a:ext cx="4222669" cy="4239492"/>
          </a:xfrm>
          <a:custGeom>
            <a:avLst/>
            <a:gdLst/>
            <a:ahLst/>
            <a:cxnLst/>
            <a:rect l="l" t="t" r="r" b="b"/>
            <a:pathLst>
              <a:path w="53969" h="54184" extrusionOk="0">
                <a:moveTo>
                  <a:pt x="26985" y="13177"/>
                </a:moveTo>
                <a:cubicBezTo>
                  <a:pt x="34640" y="13177"/>
                  <a:pt x="40845" y="19406"/>
                  <a:pt x="40845" y="27092"/>
                </a:cubicBezTo>
                <a:cubicBezTo>
                  <a:pt x="40845" y="34777"/>
                  <a:pt x="34640" y="41007"/>
                  <a:pt x="26985" y="41007"/>
                </a:cubicBezTo>
                <a:cubicBezTo>
                  <a:pt x="19330" y="41007"/>
                  <a:pt x="13124" y="34777"/>
                  <a:pt x="13124" y="27092"/>
                </a:cubicBezTo>
                <a:cubicBezTo>
                  <a:pt x="13124" y="19406"/>
                  <a:pt x="19330" y="13177"/>
                  <a:pt x="26985" y="13177"/>
                </a:cubicBezTo>
                <a:close/>
                <a:moveTo>
                  <a:pt x="26985" y="0"/>
                </a:moveTo>
                <a:cubicBezTo>
                  <a:pt x="12081" y="0"/>
                  <a:pt x="0" y="12130"/>
                  <a:pt x="0" y="27092"/>
                </a:cubicBezTo>
                <a:cubicBezTo>
                  <a:pt x="0" y="42054"/>
                  <a:pt x="12081" y="54184"/>
                  <a:pt x="26985" y="54184"/>
                </a:cubicBezTo>
                <a:cubicBezTo>
                  <a:pt x="41887" y="54184"/>
                  <a:pt x="53968" y="42054"/>
                  <a:pt x="53968" y="27092"/>
                </a:cubicBezTo>
                <a:cubicBezTo>
                  <a:pt x="53968" y="12130"/>
                  <a:pt x="41887" y="0"/>
                  <a:pt x="26985" y="0"/>
                </a:cubicBez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4"/>
          <p:cNvSpPr/>
          <p:nvPr/>
        </p:nvSpPr>
        <p:spPr>
          <a:xfrm>
            <a:off x="-2665675" y="2789975"/>
            <a:ext cx="4222669" cy="4239492"/>
          </a:xfrm>
          <a:custGeom>
            <a:avLst/>
            <a:gdLst/>
            <a:ahLst/>
            <a:cxnLst/>
            <a:rect l="l" t="t" r="r" b="b"/>
            <a:pathLst>
              <a:path w="53969" h="54184" extrusionOk="0">
                <a:moveTo>
                  <a:pt x="26985" y="13177"/>
                </a:moveTo>
                <a:cubicBezTo>
                  <a:pt x="34640" y="13177"/>
                  <a:pt x="40845" y="19406"/>
                  <a:pt x="40845" y="27092"/>
                </a:cubicBezTo>
                <a:cubicBezTo>
                  <a:pt x="40845" y="34777"/>
                  <a:pt x="34640" y="41007"/>
                  <a:pt x="26985" y="41007"/>
                </a:cubicBezTo>
                <a:cubicBezTo>
                  <a:pt x="19330" y="41007"/>
                  <a:pt x="13124" y="34777"/>
                  <a:pt x="13124" y="27092"/>
                </a:cubicBezTo>
                <a:cubicBezTo>
                  <a:pt x="13124" y="19406"/>
                  <a:pt x="19330" y="13177"/>
                  <a:pt x="26985" y="13177"/>
                </a:cubicBezTo>
                <a:close/>
                <a:moveTo>
                  <a:pt x="26985" y="0"/>
                </a:moveTo>
                <a:cubicBezTo>
                  <a:pt x="12081" y="0"/>
                  <a:pt x="0" y="12130"/>
                  <a:pt x="0" y="27092"/>
                </a:cubicBezTo>
                <a:cubicBezTo>
                  <a:pt x="0" y="42054"/>
                  <a:pt x="12081" y="54184"/>
                  <a:pt x="26985" y="54184"/>
                </a:cubicBezTo>
                <a:cubicBezTo>
                  <a:pt x="41887" y="54184"/>
                  <a:pt x="53968" y="42054"/>
                  <a:pt x="53968" y="27092"/>
                </a:cubicBezTo>
                <a:cubicBezTo>
                  <a:pt x="53968" y="12130"/>
                  <a:pt x="41887" y="0"/>
                  <a:pt x="26985" y="0"/>
                </a:cubicBez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4"/>
          <p:cNvSpPr/>
          <p:nvPr/>
        </p:nvSpPr>
        <p:spPr>
          <a:xfrm rot="1848319">
            <a:off x="6172266" y="2568611"/>
            <a:ext cx="3492400" cy="4079767"/>
          </a:xfrm>
          <a:custGeom>
            <a:avLst/>
            <a:gdLst/>
            <a:ahLst/>
            <a:cxnLst/>
            <a:rect l="l" t="t" r="r" b="b"/>
            <a:pathLst>
              <a:path w="50057" h="58474" extrusionOk="0">
                <a:moveTo>
                  <a:pt x="50057" y="0"/>
                </a:moveTo>
                <a:cubicBezTo>
                  <a:pt x="43474" y="898"/>
                  <a:pt x="37651" y="5576"/>
                  <a:pt x="35449" y="11928"/>
                </a:cubicBezTo>
                <a:cubicBezTo>
                  <a:pt x="33409" y="17811"/>
                  <a:pt x="33734" y="24451"/>
                  <a:pt x="29541" y="29453"/>
                </a:cubicBezTo>
                <a:cubicBezTo>
                  <a:pt x="25003" y="34866"/>
                  <a:pt x="17670" y="36814"/>
                  <a:pt x="11677" y="40081"/>
                </a:cubicBezTo>
                <a:cubicBezTo>
                  <a:pt x="8617" y="41749"/>
                  <a:pt x="5755" y="43845"/>
                  <a:pt x="3672" y="46674"/>
                </a:cubicBezTo>
                <a:cubicBezTo>
                  <a:pt x="1853" y="49152"/>
                  <a:pt x="668" y="52038"/>
                  <a:pt x="221" y="55079"/>
                </a:cubicBezTo>
                <a:cubicBezTo>
                  <a:pt x="59" y="56203"/>
                  <a:pt x="1" y="57339"/>
                  <a:pt x="48" y="58473"/>
                </a:cubicBezTo>
                <a:lnTo>
                  <a:pt x="50057" y="58473"/>
                </a:lnTo>
                <a:lnTo>
                  <a:pt x="50057" y="0"/>
                </a:ln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4"/>
          <p:cNvSpPr/>
          <p:nvPr/>
        </p:nvSpPr>
        <p:spPr>
          <a:xfrm rot="7003599" flipH="1">
            <a:off x="19183" y="-1603364"/>
            <a:ext cx="3492424" cy="4079671"/>
          </a:xfrm>
          <a:custGeom>
            <a:avLst/>
            <a:gdLst/>
            <a:ahLst/>
            <a:cxnLst/>
            <a:rect l="l" t="t" r="r" b="b"/>
            <a:pathLst>
              <a:path w="50057" h="58474" extrusionOk="0">
                <a:moveTo>
                  <a:pt x="50057" y="0"/>
                </a:moveTo>
                <a:cubicBezTo>
                  <a:pt x="43474" y="898"/>
                  <a:pt x="37651" y="5576"/>
                  <a:pt x="35449" y="11928"/>
                </a:cubicBezTo>
                <a:cubicBezTo>
                  <a:pt x="33409" y="17811"/>
                  <a:pt x="33734" y="24451"/>
                  <a:pt x="29541" y="29453"/>
                </a:cubicBezTo>
                <a:cubicBezTo>
                  <a:pt x="25003" y="34866"/>
                  <a:pt x="17670" y="36814"/>
                  <a:pt x="11677" y="40081"/>
                </a:cubicBezTo>
                <a:cubicBezTo>
                  <a:pt x="8617" y="41749"/>
                  <a:pt x="5755" y="43845"/>
                  <a:pt x="3672" y="46674"/>
                </a:cubicBezTo>
                <a:cubicBezTo>
                  <a:pt x="1853" y="49152"/>
                  <a:pt x="668" y="52038"/>
                  <a:pt x="221" y="55079"/>
                </a:cubicBezTo>
                <a:cubicBezTo>
                  <a:pt x="59" y="56203"/>
                  <a:pt x="1" y="57339"/>
                  <a:pt x="48" y="58473"/>
                </a:cubicBezTo>
                <a:lnTo>
                  <a:pt x="50057" y="58473"/>
                </a:lnTo>
                <a:lnTo>
                  <a:pt x="50057" y="0"/>
                </a:ln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accent1"/>
            </a:gs>
            <a:gs pos="79000">
              <a:schemeClr val="lt1"/>
            </a:gs>
            <a:gs pos="100000">
              <a:schemeClr val="accent6"/>
            </a:gs>
          </a:gsLst>
          <a:lin ang="2700006" scaled="0"/>
        </a:gra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-1351900" y="3948325"/>
            <a:ext cx="3101598" cy="3113954"/>
          </a:xfrm>
          <a:custGeom>
            <a:avLst/>
            <a:gdLst/>
            <a:ahLst/>
            <a:cxnLst/>
            <a:rect l="l" t="t" r="r" b="b"/>
            <a:pathLst>
              <a:path w="53969" h="54184" extrusionOk="0">
                <a:moveTo>
                  <a:pt x="26985" y="13177"/>
                </a:moveTo>
                <a:cubicBezTo>
                  <a:pt x="34640" y="13177"/>
                  <a:pt x="40845" y="19406"/>
                  <a:pt x="40845" y="27092"/>
                </a:cubicBezTo>
                <a:cubicBezTo>
                  <a:pt x="40845" y="34777"/>
                  <a:pt x="34640" y="41007"/>
                  <a:pt x="26985" y="41007"/>
                </a:cubicBezTo>
                <a:cubicBezTo>
                  <a:pt x="19330" y="41007"/>
                  <a:pt x="13124" y="34777"/>
                  <a:pt x="13124" y="27092"/>
                </a:cubicBezTo>
                <a:cubicBezTo>
                  <a:pt x="13124" y="19406"/>
                  <a:pt x="19330" y="13177"/>
                  <a:pt x="26985" y="13177"/>
                </a:cubicBezTo>
                <a:close/>
                <a:moveTo>
                  <a:pt x="26985" y="0"/>
                </a:moveTo>
                <a:cubicBezTo>
                  <a:pt x="12081" y="0"/>
                  <a:pt x="0" y="12130"/>
                  <a:pt x="0" y="27092"/>
                </a:cubicBezTo>
                <a:cubicBezTo>
                  <a:pt x="0" y="42054"/>
                  <a:pt x="12081" y="54184"/>
                  <a:pt x="26985" y="54184"/>
                </a:cubicBezTo>
                <a:cubicBezTo>
                  <a:pt x="41887" y="54184"/>
                  <a:pt x="53968" y="42054"/>
                  <a:pt x="53968" y="27092"/>
                </a:cubicBezTo>
                <a:cubicBezTo>
                  <a:pt x="53968" y="12130"/>
                  <a:pt x="41887" y="0"/>
                  <a:pt x="26985" y="0"/>
                </a:cubicBez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 rot="-3516704">
            <a:off x="6716946" y="-554629"/>
            <a:ext cx="3423889" cy="3999811"/>
          </a:xfrm>
          <a:custGeom>
            <a:avLst/>
            <a:gdLst/>
            <a:ahLst/>
            <a:cxnLst/>
            <a:rect l="l" t="t" r="r" b="b"/>
            <a:pathLst>
              <a:path w="50057" h="58474" extrusionOk="0">
                <a:moveTo>
                  <a:pt x="50057" y="0"/>
                </a:moveTo>
                <a:cubicBezTo>
                  <a:pt x="43474" y="898"/>
                  <a:pt x="37651" y="5576"/>
                  <a:pt x="35449" y="11928"/>
                </a:cubicBezTo>
                <a:cubicBezTo>
                  <a:pt x="33409" y="17811"/>
                  <a:pt x="33734" y="24451"/>
                  <a:pt x="29541" y="29453"/>
                </a:cubicBezTo>
                <a:cubicBezTo>
                  <a:pt x="25003" y="34866"/>
                  <a:pt x="17670" y="36814"/>
                  <a:pt x="11677" y="40081"/>
                </a:cubicBezTo>
                <a:cubicBezTo>
                  <a:pt x="8617" y="41749"/>
                  <a:pt x="5755" y="43845"/>
                  <a:pt x="3672" y="46674"/>
                </a:cubicBezTo>
                <a:cubicBezTo>
                  <a:pt x="1853" y="49152"/>
                  <a:pt x="668" y="52038"/>
                  <a:pt x="221" y="55079"/>
                </a:cubicBezTo>
                <a:cubicBezTo>
                  <a:pt x="59" y="56203"/>
                  <a:pt x="1" y="57339"/>
                  <a:pt x="48" y="58473"/>
                </a:cubicBezTo>
                <a:lnTo>
                  <a:pt x="50057" y="58473"/>
                </a:lnTo>
                <a:lnTo>
                  <a:pt x="50057" y="0"/>
                </a:ln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/>
          <p:nvPr/>
        </p:nvSpPr>
        <p:spPr>
          <a:xfrm rot="2126950">
            <a:off x="41639" y="-1384093"/>
            <a:ext cx="2744644" cy="2729065"/>
          </a:xfrm>
          <a:custGeom>
            <a:avLst/>
            <a:gdLst/>
            <a:ahLst/>
            <a:cxnLst/>
            <a:rect l="l" t="t" r="r" b="b"/>
            <a:pathLst>
              <a:path w="41093" h="40861" extrusionOk="0">
                <a:moveTo>
                  <a:pt x="0" y="1"/>
                </a:moveTo>
                <a:lnTo>
                  <a:pt x="0" y="40861"/>
                </a:lnTo>
                <a:lnTo>
                  <a:pt x="1361" y="40861"/>
                </a:lnTo>
                <a:cubicBezTo>
                  <a:pt x="23304" y="40861"/>
                  <a:pt x="41092" y="23072"/>
                  <a:pt x="41092" y="1128"/>
                </a:cubicBezTo>
                <a:cubicBezTo>
                  <a:pt x="41092" y="751"/>
                  <a:pt x="41087" y="376"/>
                  <a:pt x="41076" y="1"/>
                </a:cubicBez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20000" y="2036975"/>
            <a:ext cx="4205100" cy="122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195175"/>
            <a:ext cx="4205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720000" y="3554725"/>
            <a:ext cx="4360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accent1"/>
            </a:gs>
            <a:gs pos="79000">
              <a:schemeClr val="lt1"/>
            </a:gs>
            <a:gs pos="100000">
              <a:schemeClr val="accent6"/>
            </a:gs>
          </a:gsLst>
          <a:lin ang="13500032" scaled="0"/>
        </a:gra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>
            <a:off x="7931250" y="3963375"/>
            <a:ext cx="2222443" cy="2231297"/>
          </a:xfrm>
          <a:custGeom>
            <a:avLst/>
            <a:gdLst/>
            <a:ahLst/>
            <a:cxnLst/>
            <a:rect l="l" t="t" r="r" b="b"/>
            <a:pathLst>
              <a:path w="53969" h="54184" extrusionOk="0">
                <a:moveTo>
                  <a:pt x="26985" y="13177"/>
                </a:moveTo>
                <a:cubicBezTo>
                  <a:pt x="34640" y="13177"/>
                  <a:pt x="40845" y="19406"/>
                  <a:pt x="40845" y="27092"/>
                </a:cubicBezTo>
                <a:cubicBezTo>
                  <a:pt x="40845" y="34777"/>
                  <a:pt x="34640" y="41007"/>
                  <a:pt x="26985" y="41007"/>
                </a:cubicBezTo>
                <a:cubicBezTo>
                  <a:pt x="19330" y="41007"/>
                  <a:pt x="13124" y="34777"/>
                  <a:pt x="13124" y="27092"/>
                </a:cubicBezTo>
                <a:cubicBezTo>
                  <a:pt x="13124" y="19406"/>
                  <a:pt x="19330" y="13177"/>
                  <a:pt x="26985" y="13177"/>
                </a:cubicBezTo>
                <a:close/>
                <a:moveTo>
                  <a:pt x="26985" y="0"/>
                </a:moveTo>
                <a:cubicBezTo>
                  <a:pt x="12081" y="0"/>
                  <a:pt x="0" y="12130"/>
                  <a:pt x="0" y="27092"/>
                </a:cubicBezTo>
                <a:cubicBezTo>
                  <a:pt x="0" y="42054"/>
                  <a:pt x="12081" y="54184"/>
                  <a:pt x="26985" y="54184"/>
                </a:cubicBezTo>
                <a:cubicBezTo>
                  <a:pt x="41887" y="54184"/>
                  <a:pt x="53968" y="42054"/>
                  <a:pt x="53968" y="27092"/>
                </a:cubicBezTo>
                <a:cubicBezTo>
                  <a:pt x="53968" y="12130"/>
                  <a:pt x="41887" y="0"/>
                  <a:pt x="26985" y="0"/>
                </a:cubicBez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 rot="-5400000">
            <a:off x="209843" y="-229299"/>
            <a:ext cx="2666386" cy="3086064"/>
          </a:xfrm>
          <a:custGeom>
            <a:avLst/>
            <a:gdLst/>
            <a:ahLst/>
            <a:cxnLst/>
            <a:rect l="l" t="t" r="r" b="b"/>
            <a:pathLst>
              <a:path w="36081" h="41760" extrusionOk="0">
                <a:moveTo>
                  <a:pt x="1" y="0"/>
                </a:moveTo>
                <a:cubicBezTo>
                  <a:pt x="393" y="1188"/>
                  <a:pt x="1158" y="2253"/>
                  <a:pt x="2246" y="3123"/>
                </a:cubicBezTo>
                <a:cubicBezTo>
                  <a:pt x="4217" y="4699"/>
                  <a:pt x="6771" y="5553"/>
                  <a:pt x="9246" y="5903"/>
                </a:cubicBezTo>
                <a:cubicBezTo>
                  <a:pt x="14129" y="6592"/>
                  <a:pt x="20400" y="5345"/>
                  <a:pt x="24264" y="9159"/>
                </a:cubicBezTo>
                <a:cubicBezTo>
                  <a:pt x="26738" y="11599"/>
                  <a:pt x="27248" y="14890"/>
                  <a:pt x="27050" y="18216"/>
                </a:cubicBezTo>
                <a:cubicBezTo>
                  <a:pt x="26717" y="23824"/>
                  <a:pt x="24389" y="29410"/>
                  <a:pt x="26493" y="34967"/>
                </a:cubicBezTo>
                <a:cubicBezTo>
                  <a:pt x="27409" y="37384"/>
                  <a:pt x="29101" y="39517"/>
                  <a:pt x="31434" y="40686"/>
                </a:cubicBezTo>
                <a:cubicBezTo>
                  <a:pt x="32905" y="41424"/>
                  <a:pt x="34485" y="41749"/>
                  <a:pt x="36081" y="41760"/>
                </a:cubicBezTo>
                <a:lnTo>
                  <a:pt x="36081" y="0"/>
                </a:ln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/>
          <p:nvPr/>
        </p:nvSpPr>
        <p:spPr>
          <a:xfrm rot="-6299994">
            <a:off x="-164356" y="3847089"/>
            <a:ext cx="2214873" cy="2202369"/>
          </a:xfrm>
          <a:custGeom>
            <a:avLst/>
            <a:gdLst/>
            <a:ahLst/>
            <a:cxnLst/>
            <a:rect l="l" t="t" r="r" b="b"/>
            <a:pathLst>
              <a:path w="41093" h="40861" extrusionOk="0">
                <a:moveTo>
                  <a:pt x="0" y="1"/>
                </a:moveTo>
                <a:lnTo>
                  <a:pt x="0" y="40861"/>
                </a:lnTo>
                <a:lnTo>
                  <a:pt x="1361" y="40861"/>
                </a:lnTo>
                <a:cubicBezTo>
                  <a:pt x="23304" y="40861"/>
                  <a:pt x="41092" y="23072"/>
                  <a:pt x="41092" y="1128"/>
                </a:cubicBezTo>
                <a:cubicBezTo>
                  <a:pt x="41092" y="751"/>
                  <a:pt x="41087" y="376"/>
                  <a:pt x="41076" y="1"/>
                </a:cubicBez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AutoNum type="arabicPeriod"/>
              <a:defRPr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AutoNum type="arabicPeriod"/>
              <a:defRPr>
                <a:solidFill>
                  <a:schemeClr val="lt2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AutoNum type="arabicPeriod"/>
              <a:defRPr>
                <a:solidFill>
                  <a:schemeClr val="lt2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gradFill>
          <a:gsLst>
            <a:gs pos="0">
              <a:schemeClr val="accent1"/>
            </a:gs>
            <a:gs pos="79000">
              <a:schemeClr val="lt1"/>
            </a:gs>
            <a:gs pos="100000">
              <a:schemeClr val="accent6"/>
            </a:gs>
          </a:gsLst>
          <a:lin ang="18900044" scaled="0"/>
        </a:gra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>
                <a:latin typeface="Days One"/>
                <a:ea typeface="Days One"/>
                <a:cs typeface="Days One"/>
                <a:sym typeface="Day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/>
          <p:nvPr/>
        </p:nvSpPr>
        <p:spPr>
          <a:xfrm rot="10800000">
            <a:off x="-386221" y="-511177"/>
            <a:ext cx="2202633" cy="2573002"/>
          </a:xfrm>
          <a:custGeom>
            <a:avLst/>
            <a:gdLst/>
            <a:ahLst/>
            <a:cxnLst/>
            <a:rect l="l" t="t" r="r" b="b"/>
            <a:pathLst>
              <a:path w="50057" h="58474" extrusionOk="0">
                <a:moveTo>
                  <a:pt x="50057" y="0"/>
                </a:moveTo>
                <a:cubicBezTo>
                  <a:pt x="43474" y="898"/>
                  <a:pt x="37651" y="5576"/>
                  <a:pt x="35449" y="11928"/>
                </a:cubicBezTo>
                <a:cubicBezTo>
                  <a:pt x="33409" y="17811"/>
                  <a:pt x="33734" y="24451"/>
                  <a:pt x="29541" y="29453"/>
                </a:cubicBezTo>
                <a:cubicBezTo>
                  <a:pt x="25003" y="34866"/>
                  <a:pt x="17670" y="36814"/>
                  <a:pt x="11677" y="40081"/>
                </a:cubicBezTo>
                <a:cubicBezTo>
                  <a:pt x="8617" y="41749"/>
                  <a:pt x="5755" y="43845"/>
                  <a:pt x="3672" y="46674"/>
                </a:cubicBezTo>
                <a:cubicBezTo>
                  <a:pt x="1853" y="49152"/>
                  <a:pt x="668" y="52038"/>
                  <a:pt x="221" y="55079"/>
                </a:cubicBezTo>
                <a:cubicBezTo>
                  <a:pt x="59" y="56203"/>
                  <a:pt x="1" y="57339"/>
                  <a:pt x="48" y="58473"/>
                </a:cubicBezTo>
                <a:lnTo>
                  <a:pt x="50057" y="58473"/>
                </a:lnTo>
                <a:lnTo>
                  <a:pt x="50057" y="0"/>
                </a:ln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8255100" y="4249475"/>
            <a:ext cx="1841422" cy="1848758"/>
          </a:xfrm>
          <a:custGeom>
            <a:avLst/>
            <a:gdLst/>
            <a:ahLst/>
            <a:cxnLst/>
            <a:rect l="l" t="t" r="r" b="b"/>
            <a:pathLst>
              <a:path w="53969" h="54184" extrusionOk="0">
                <a:moveTo>
                  <a:pt x="26985" y="13177"/>
                </a:moveTo>
                <a:cubicBezTo>
                  <a:pt x="34640" y="13177"/>
                  <a:pt x="40845" y="19406"/>
                  <a:pt x="40845" y="27092"/>
                </a:cubicBezTo>
                <a:cubicBezTo>
                  <a:pt x="40845" y="34777"/>
                  <a:pt x="34640" y="41007"/>
                  <a:pt x="26985" y="41007"/>
                </a:cubicBezTo>
                <a:cubicBezTo>
                  <a:pt x="19330" y="41007"/>
                  <a:pt x="13124" y="34777"/>
                  <a:pt x="13124" y="27092"/>
                </a:cubicBezTo>
                <a:cubicBezTo>
                  <a:pt x="13124" y="19406"/>
                  <a:pt x="19330" y="13177"/>
                  <a:pt x="26985" y="13177"/>
                </a:cubicBezTo>
                <a:close/>
                <a:moveTo>
                  <a:pt x="26985" y="0"/>
                </a:moveTo>
                <a:cubicBezTo>
                  <a:pt x="12081" y="0"/>
                  <a:pt x="0" y="12130"/>
                  <a:pt x="0" y="27092"/>
                </a:cubicBezTo>
                <a:cubicBezTo>
                  <a:pt x="0" y="42054"/>
                  <a:pt x="12081" y="54184"/>
                  <a:pt x="26985" y="54184"/>
                </a:cubicBezTo>
                <a:cubicBezTo>
                  <a:pt x="41887" y="54184"/>
                  <a:pt x="53968" y="42054"/>
                  <a:pt x="53968" y="27092"/>
                </a:cubicBezTo>
                <a:cubicBezTo>
                  <a:pt x="53968" y="12130"/>
                  <a:pt x="41887" y="0"/>
                  <a:pt x="26985" y="0"/>
                </a:cubicBez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6"/>
          <p:cNvSpPr/>
          <p:nvPr/>
        </p:nvSpPr>
        <p:spPr>
          <a:xfrm rot="-925259">
            <a:off x="6800108" y="-524600"/>
            <a:ext cx="2784680" cy="3222977"/>
          </a:xfrm>
          <a:custGeom>
            <a:avLst/>
            <a:gdLst/>
            <a:ahLst/>
            <a:cxnLst/>
            <a:rect l="l" t="t" r="r" b="b"/>
            <a:pathLst>
              <a:path w="36081" h="41760" extrusionOk="0">
                <a:moveTo>
                  <a:pt x="1" y="0"/>
                </a:moveTo>
                <a:cubicBezTo>
                  <a:pt x="393" y="1188"/>
                  <a:pt x="1158" y="2253"/>
                  <a:pt x="2246" y="3123"/>
                </a:cubicBezTo>
                <a:cubicBezTo>
                  <a:pt x="4217" y="4699"/>
                  <a:pt x="6771" y="5553"/>
                  <a:pt x="9246" y="5903"/>
                </a:cubicBezTo>
                <a:cubicBezTo>
                  <a:pt x="14129" y="6592"/>
                  <a:pt x="20400" y="5345"/>
                  <a:pt x="24264" y="9159"/>
                </a:cubicBezTo>
                <a:cubicBezTo>
                  <a:pt x="26738" y="11599"/>
                  <a:pt x="27248" y="14890"/>
                  <a:pt x="27050" y="18216"/>
                </a:cubicBezTo>
                <a:cubicBezTo>
                  <a:pt x="26717" y="23824"/>
                  <a:pt x="24389" y="29410"/>
                  <a:pt x="26493" y="34967"/>
                </a:cubicBezTo>
                <a:cubicBezTo>
                  <a:pt x="27409" y="37384"/>
                  <a:pt x="29101" y="39517"/>
                  <a:pt x="31434" y="40686"/>
                </a:cubicBezTo>
                <a:cubicBezTo>
                  <a:pt x="32905" y="41424"/>
                  <a:pt x="34485" y="41749"/>
                  <a:pt x="36081" y="41760"/>
                </a:cubicBezTo>
                <a:lnTo>
                  <a:pt x="36081" y="0"/>
                </a:ln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gradFill>
          <a:gsLst>
            <a:gs pos="0">
              <a:schemeClr val="accent1"/>
            </a:gs>
            <a:gs pos="79000">
              <a:schemeClr val="lt1"/>
            </a:gs>
            <a:gs pos="100000">
              <a:schemeClr val="accent6"/>
            </a:gs>
          </a:gsLst>
          <a:lin ang="13500032" scaled="0"/>
        </a:gra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/>
          <p:nvPr/>
        </p:nvSpPr>
        <p:spPr>
          <a:xfrm rot="1451954">
            <a:off x="6169205" y="2098647"/>
            <a:ext cx="3542609" cy="4138293"/>
          </a:xfrm>
          <a:custGeom>
            <a:avLst/>
            <a:gdLst/>
            <a:ahLst/>
            <a:cxnLst/>
            <a:rect l="l" t="t" r="r" b="b"/>
            <a:pathLst>
              <a:path w="50057" h="58474" extrusionOk="0">
                <a:moveTo>
                  <a:pt x="50057" y="0"/>
                </a:moveTo>
                <a:cubicBezTo>
                  <a:pt x="43474" y="898"/>
                  <a:pt x="37651" y="5576"/>
                  <a:pt x="35449" y="11928"/>
                </a:cubicBezTo>
                <a:cubicBezTo>
                  <a:pt x="33409" y="17811"/>
                  <a:pt x="33734" y="24451"/>
                  <a:pt x="29541" y="29453"/>
                </a:cubicBezTo>
                <a:cubicBezTo>
                  <a:pt x="25003" y="34866"/>
                  <a:pt x="17670" y="36814"/>
                  <a:pt x="11677" y="40081"/>
                </a:cubicBezTo>
                <a:cubicBezTo>
                  <a:pt x="8617" y="41749"/>
                  <a:pt x="5755" y="43845"/>
                  <a:pt x="3672" y="46674"/>
                </a:cubicBezTo>
                <a:cubicBezTo>
                  <a:pt x="1853" y="49152"/>
                  <a:pt x="668" y="52038"/>
                  <a:pt x="221" y="55079"/>
                </a:cubicBezTo>
                <a:cubicBezTo>
                  <a:pt x="59" y="56203"/>
                  <a:pt x="1" y="57339"/>
                  <a:pt x="48" y="58473"/>
                </a:cubicBezTo>
                <a:lnTo>
                  <a:pt x="50057" y="58473"/>
                </a:lnTo>
                <a:lnTo>
                  <a:pt x="50057" y="0"/>
                </a:ln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7"/>
          <p:cNvSpPr/>
          <p:nvPr/>
        </p:nvSpPr>
        <p:spPr>
          <a:xfrm>
            <a:off x="7797900" y="-906375"/>
            <a:ext cx="2451002" cy="2460766"/>
          </a:xfrm>
          <a:custGeom>
            <a:avLst/>
            <a:gdLst/>
            <a:ahLst/>
            <a:cxnLst/>
            <a:rect l="l" t="t" r="r" b="b"/>
            <a:pathLst>
              <a:path w="53969" h="54184" extrusionOk="0">
                <a:moveTo>
                  <a:pt x="26985" y="13177"/>
                </a:moveTo>
                <a:cubicBezTo>
                  <a:pt x="34640" y="13177"/>
                  <a:pt x="40845" y="19406"/>
                  <a:pt x="40845" y="27092"/>
                </a:cubicBezTo>
                <a:cubicBezTo>
                  <a:pt x="40845" y="34777"/>
                  <a:pt x="34640" y="41007"/>
                  <a:pt x="26985" y="41007"/>
                </a:cubicBezTo>
                <a:cubicBezTo>
                  <a:pt x="19330" y="41007"/>
                  <a:pt x="13124" y="34777"/>
                  <a:pt x="13124" y="27092"/>
                </a:cubicBezTo>
                <a:cubicBezTo>
                  <a:pt x="13124" y="19406"/>
                  <a:pt x="19330" y="13177"/>
                  <a:pt x="26985" y="13177"/>
                </a:cubicBezTo>
                <a:close/>
                <a:moveTo>
                  <a:pt x="26985" y="0"/>
                </a:moveTo>
                <a:cubicBezTo>
                  <a:pt x="12081" y="0"/>
                  <a:pt x="0" y="12130"/>
                  <a:pt x="0" y="27092"/>
                </a:cubicBezTo>
                <a:cubicBezTo>
                  <a:pt x="0" y="42054"/>
                  <a:pt x="12081" y="54184"/>
                  <a:pt x="26985" y="54184"/>
                </a:cubicBezTo>
                <a:cubicBezTo>
                  <a:pt x="41887" y="54184"/>
                  <a:pt x="53968" y="42054"/>
                  <a:pt x="53968" y="27092"/>
                </a:cubicBezTo>
                <a:cubicBezTo>
                  <a:pt x="53968" y="12130"/>
                  <a:pt x="41887" y="0"/>
                  <a:pt x="26985" y="0"/>
                </a:cubicBez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7"/>
          <p:cNvSpPr/>
          <p:nvPr/>
        </p:nvSpPr>
        <p:spPr>
          <a:xfrm rot="-2278797">
            <a:off x="-1316671" y="131086"/>
            <a:ext cx="2264352" cy="2251500"/>
          </a:xfrm>
          <a:custGeom>
            <a:avLst/>
            <a:gdLst/>
            <a:ahLst/>
            <a:cxnLst/>
            <a:rect l="l" t="t" r="r" b="b"/>
            <a:pathLst>
              <a:path w="51975" h="51680" extrusionOk="0">
                <a:moveTo>
                  <a:pt x="0" y="0"/>
                </a:moveTo>
                <a:lnTo>
                  <a:pt x="0" y="51650"/>
                </a:lnTo>
                <a:cubicBezTo>
                  <a:pt x="572" y="51670"/>
                  <a:pt x="1145" y="51679"/>
                  <a:pt x="1721" y="51680"/>
                </a:cubicBezTo>
                <a:cubicBezTo>
                  <a:pt x="29476" y="51680"/>
                  <a:pt x="51974" y="29181"/>
                  <a:pt x="51974" y="1427"/>
                </a:cubicBezTo>
                <a:cubicBezTo>
                  <a:pt x="51974" y="949"/>
                  <a:pt x="51967" y="474"/>
                  <a:pt x="51955" y="0"/>
                </a:cubicBez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720000" y="1207475"/>
            <a:ext cx="5475900" cy="26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ato"/>
              <a:buChar char="●"/>
              <a:defRPr sz="16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gradFill>
          <a:gsLst>
            <a:gs pos="0">
              <a:schemeClr val="accent1"/>
            </a:gs>
            <a:gs pos="79000">
              <a:schemeClr val="lt1"/>
            </a:gs>
            <a:gs pos="100000">
              <a:schemeClr val="accent6"/>
            </a:gs>
          </a:gsLst>
          <a:lin ang="18900044" scaled="0"/>
        </a:gra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/>
          <p:nvPr/>
        </p:nvSpPr>
        <p:spPr>
          <a:xfrm rot="10800000" flipH="1">
            <a:off x="7131150" y="3018575"/>
            <a:ext cx="4222669" cy="4239492"/>
          </a:xfrm>
          <a:custGeom>
            <a:avLst/>
            <a:gdLst/>
            <a:ahLst/>
            <a:cxnLst/>
            <a:rect l="l" t="t" r="r" b="b"/>
            <a:pathLst>
              <a:path w="53969" h="54184" extrusionOk="0">
                <a:moveTo>
                  <a:pt x="26985" y="13177"/>
                </a:moveTo>
                <a:cubicBezTo>
                  <a:pt x="34640" y="13177"/>
                  <a:pt x="40845" y="19406"/>
                  <a:pt x="40845" y="27092"/>
                </a:cubicBezTo>
                <a:cubicBezTo>
                  <a:pt x="40845" y="34777"/>
                  <a:pt x="34640" y="41007"/>
                  <a:pt x="26985" y="41007"/>
                </a:cubicBezTo>
                <a:cubicBezTo>
                  <a:pt x="19330" y="41007"/>
                  <a:pt x="13124" y="34777"/>
                  <a:pt x="13124" y="27092"/>
                </a:cubicBezTo>
                <a:cubicBezTo>
                  <a:pt x="13124" y="19406"/>
                  <a:pt x="19330" y="13177"/>
                  <a:pt x="26985" y="13177"/>
                </a:cubicBezTo>
                <a:close/>
                <a:moveTo>
                  <a:pt x="26985" y="0"/>
                </a:moveTo>
                <a:cubicBezTo>
                  <a:pt x="12081" y="0"/>
                  <a:pt x="0" y="12130"/>
                  <a:pt x="0" y="27092"/>
                </a:cubicBezTo>
                <a:cubicBezTo>
                  <a:pt x="0" y="42054"/>
                  <a:pt x="12081" y="54184"/>
                  <a:pt x="26985" y="54184"/>
                </a:cubicBezTo>
                <a:cubicBezTo>
                  <a:pt x="41887" y="54184"/>
                  <a:pt x="53968" y="42054"/>
                  <a:pt x="53968" y="27092"/>
                </a:cubicBezTo>
                <a:cubicBezTo>
                  <a:pt x="53968" y="12130"/>
                  <a:pt x="41887" y="0"/>
                  <a:pt x="26985" y="0"/>
                </a:cubicBez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8"/>
          <p:cNvSpPr/>
          <p:nvPr/>
        </p:nvSpPr>
        <p:spPr>
          <a:xfrm rot="10800000" flipH="1">
            <a:off x="-2132275" y="-2266125"/>
            <a:ext cx="4222669" cy="4239492"/>
          </a:xfrm>
          <a:custGeom>
            <a:avLst/>
            <a:gdLst/>
            <a:ahLst/>
            <a:cxnLst/>
            <a:rect l="l" t="t" r="r" b="b"/>
            <a:pathLst>
              <a:path w="53969" h="54184" extrusionOk="0">
                <a:moveTo>
                  <a:pt x="26985" y="13177"/>
                </a:moveTo>
                <a:cubicBezTo>
                  <a:pt x="34640" y="13177"/>
                  <a:pt x="40845" y="19406"/>
                  <a:pt x="40845" y="27092"/>
                </a:cubicBezTo>
                <a:cubicBezTo>
                  <a:pt x="40845" y="34777"/>
                  <a:pt x="34640" y="41007"/>
                  <a:pt x="26985" y="41007"/>
                </a:cubicBezTo>
                <a:cubicBezTo>
                  <a:pt x="19330" y="41007"/>
                  <a:pt x="13124" y="34777"/>
                  <a:pt x="13124" y="27092"/>
                </a:cubicBezTo>
                <a:cubicBezTo>
                  <a:pt x="13124" y="19406"/>
                  <a:pt x="19330" y="13177"/>
                  <a:pt x="26985" y="13177"/>
                </a:cubicBezTo>
                <a:close/>
                <a:moveTo>
                  <a:pt x="26985" y="0"/>
                </a:moveTo>
                <a:cubicBezTo>
                  <a:pt x="12081" y="0"/>
                  <a:pt x="0" y="12130"/>
                  <a:pt x="0" y="27092"/>
                </a:cubicBezTo>
                <a:cubicBezTo>
                  <a:pt x="0" y="42054"/>
                  <a:pt x="12081" y="54184"/>
                  <a:pt x="26985" y="54184"/>
                </a:cubicBezTo>
                <a:cubicBezTo>
                  <a:pt x="41887" y="54184"/>
                  <a:pt x="53968" y="42054"/>
                  <a:pt x="53968" y="27092"/>
                </a:cubicBezTo>
                <a:cubicBezTo>
                  <a:pt x="53968" y="12130"/>
                  <a:pt x="41887" y="0"/>
                  <a:pt x="26985" y="0"/>
                </a:cubicBez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8"/>
          <p:cNvSpPr/>
          <p:nvPr/>
        </p:nvSpPr>
        <p:spPr>
          <a:xfrm rot="9099793" flipH="1">
            <a:off x="6864111" y="-963286"/>
            <a:ext cx="2803921" cy="3275396"/>
          </a:xfrm>
          <a:custGeom>
            <a:avLst/>
            <a:gdLst/>
            <a:ahLst/>
            <a:cxnLst/>
            <a:rect l="l" t="t" r="r" b="b"/>
            <a:pathLst>
              <a:path w="50057" h="58474" extrusionOk="0">
                <a:moveTo>
                  <a:pt x="50057" y="0"/>
                </a:moveTo>
                <a:cubicBezTo>
                  <a:pt x="43474" y="898"/>
                  <a:pt x="37651" y="5576"/>
                  <a:pt x="35449" y="11928"/>
                </a:cubicBezTo>
                <a:cubicBezTo>
                  <a:pt x="33409" y="17811"/>
                  <a:pt x="33734" y="24451"/>
                  <a:pt x="29541" y="29453"/>
                </a:cubicBezTo>
                <a:cubicBezTo>
                  <a:pt x="25003" y="34866"/>
                  <a:pt x="17670" y="36814"/>
                  <a:pt x="11677" y="40081"/>
                </a:cubicBezTo>
                <a:cubicBezTo>
                  <a:pt x="8617" y="41749"/>
                  <a:pt x="5755" y="43845"/>
                  <a:pt x="3672" y="46674"/>
                </a:cubicBezTo>
                <a:cubicBezTo>
                  <a:pt x="1853" y="49152"/>
                  <a:pt x="668" y="52038"/>
                  <a:pt x="221" y="55079"/>
                </a:cubicBezTo>
                <a:cubicBezTo>
                  <a:pt x="59" y="56203"/>
                  <a:pt x="1" y="57339"/>
                  <a:pt x="48" y="58473"/>
                </a:cubicBezTo>
                <a:lnTo>
                  <a:pt x="50057" y="58473"/>
                </a:lnTo>
                <a:lnTo>
                  <a:pt x="50057" y="0"/>
                </a:ln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8"/>
          <p:cNvSpPr/>
          <p:nvPr/>
        </p:nvSpPr>
        <p:spPr>
          <a:xfrm rot="-1345006" flipH="1">
            <a:off x="-933337" y="2256518"/>
            <a:ext cx="3492326" cy="4079689"/>
          </a:xfrm>
          <a:custGeom>
            <a:avLst/>
            <a:gdLst/>
            <a:ahLst/>
            <a:cxnLst/>
            <a:rect l="l" t="t" r="r" b="b"/>
            <a:pathLst>
              <a:path w="50057" h="58474" extrusionOk="0">
                <a:moveTo>
                  <a:pt x="50057" y="0"/>
                </a:moveTo>
                <a:cubicBezTo>
                  <a:pt x="43474" y="898"/>
                  <a:pt x="37651" y="5576"/>
                  <a:pt x="35449" y="11928"/>
                </a:cubicBezTo>
                <a:cubicBezTo>
                  <a:pt x="33409" y="17811"/>
                  <a:pt x="33734" y="24451"/>
                  <a:pt x="29541" y="29453"/>
                </a:cubicBezTo>
                <a:cubicBezTo>
                  <a:pt x="25003" y="34866"/>
                  <a:pt x="17670" y="36814"/>
                  <a:pt x="11677" y="40081"/>
                </a:cubicBezTo>
                <a:cubicBezTo>
                  <a:pt x="8617" y="41749"/>
                  <a:pt x="5755" y="43845"/>
                  <a:pt x="3672" y="46674"/>
                </a:cubicBezTo>
                <a:cubicBezTo>
                  <a:pt x="1853" y="49152"/>
                  <a:pt x="668" y="52038"/>
                  <a:pt x="221" y="55079"/>
                </a:cubicBezTo>
                <a:cubicBezTo>
                  <a:pt x="59" y="56203"/>
                  <a:pt x="1" y="57339"/>
                  <a:pt x="48" y="58473"/>
                </a:cubicBezTo>
                <a:lnTo>
                  <a:pt x="50057" y="58473"/>
                </a:lnTo>
                <a:lnTo>
                  <a:pt x="50057" y="0"/>
                </a:ln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1324050" y="1307100"/>
            <a:ext cx="6495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2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gradFill>
          <a:gsLst>
            <a:gs pos="0">
              <a:schemeClr val="accent1"/>
            </a:gs>
            <a:gs pos="79000">
              <a:schemeClr val="lt1"/>
            </a:gs>
            <a:gs pos="100000">
              <a:schemeClr val="accent6"/>
            </a:gs>
          </a:gsLst>
          <a:lin ang="18900044" scaled="0"/>
        </a:gra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/>
          <p:nvPr/>
        </p:nvSpPr>
        <p:spPr>
          <a:xfrm>
            <a:off x="7131150" y="-2266125"/>
            <a:ext cx="4222669" cy="4239492"/>
          </a:xfrm>
          <a:custGeom>
            <a:avLst/>
            <a:gdLst/>
            <a:ahLst/>
            <a:cxnLst/>
            <a:rect l="l" t="t" r="r" b="b"/>
            <a:pathLst>
              <a:path w="53969" h="54184" extrusionOk="0">
                <a:moveTo>
                  <a:pt x="26985" y="13177"/>
                </a:moveTo>
                <a:cubicBezTo>
                  <a:pt x="34640" y="13177"/>
                  <a:pt x="40845" y="19406"/>
                  <a:pt x="40845" y="27092"/>
                </a:cubicBezTo>
                <a:cubicBezTo>
                  <a:pt x="40845" y="34777"/>
                  <a:pt x="34640" y="41007"/>
                  <a:pt x="26985" y="41007"/>
                </a:cubicBezTo>
                <a:cubicBezTo>
                  <a:pt x="19330" y="41007"/>
                  <a:pt x="13124" y="34777"/>
                  <a:pt x="13124" y="27092"/>
                </a:cubicBezTo>
                <a:cubicBezTo>
                  <a:pt x="13124" y="19406"/>
                  <a:pt x="19330" y="13177"/>
                  <a:pt x="26985" y="13177"/>
                </a:cubicBezTo>
                <a:close/>
                <a:moveTo>
                  <a:pt x="26985" y="0"/>
                </a:moveTo>
                <a:cubicBezTo>
                  <a:pt x="12081" y="0"/>
                  <a:pt x="0" y="12130"/>
                  <a:pt x="0" y="27092"/>
                </a:cubicBezTo>
                <a:cubicBezTo>
                  <a:pt x="0" y="42054"/>
                  <a:pt x="12081" y="54184"/>
                  <a:pt x="26985" y="54184"/>
                </a:cubicBezTo>
                <a:cubicBezTo>
                  <a:pt x="41887" y="54184"/>
                  <a:pt x="53968" y="42054"/>
                  <a:pt x="53968" y="27092"/>
                </a:cubicBezTo>
                <a:cubicBezTo>
                  <a:pt x="53968" y="12130"/>
                  <a:pt x="41887" y="0"/>
                  <a:pt x="26985" y="0"/>
                </a:cubicBez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5"/>
          <p:cNvSpPr/>
          <p:nvPr/>
        </p:nvSpPr>
        <p:spPr>
          <a:xfrm>
            <a:off x="-2132275" y="3018575"/>
            <a:ext cx="4222669" cy="4239492"/>
          </a:xfrm>
          <a:custGeom>
            <a:avLst/>
            <a:gdLst/>
            <a:ahLst/>
            <a:cxnLst/>
            <a:rect l="l" t="t" r="r" b="b"/>
            <a:pathLst>
              <a:path w="53969" h="54184" extrusionOk="0">
                <a:moveTo>
                  <a:pt x="26985" y="13177"/>
                </a:moveTo>
                <a:cubicBezTo>
                  <a:pt x="34640" y="13177"/>
                  <a:pt x="40845" y="19406"/>
                  <a:pt x="40845" y="27092"/>
                </a:cubicBezTo>
                <a:cubicBezTo>
                  <a:pt x="40845" y="34777"/>
                  <a:pt x="34640" y="41007"/>
                  <a:pt x="26985" y="41007"/>
                </a:cubicBezTo>
                <a:cubicBezTo>
                  <a:pt x="19330" y="41007"/>
                  <a:pt x="13124" y="34777"/>
                  <a:pt x="13124" y="27092"/>
                </a:cubicBezTo>
                <a:cubicBezTo>
                  <a:pt x="13124" y="19406"/>
                  <a:pt x="19330" y="13177"/>
                  <a:pt x="26985" y="13177"/>
                </a:cubicBezTo>
                <a:close/>
                <a:moveTo>
                  <a:pt x="26985" y="0"/>
                </a:moveTo>
                <a:cubicBezTo>
                  <a:pt x="12081" y="0"/>
                  <a:pt x="0" y="12130"/>
                  <a:pt x="0" y="27092"/>
                </a:cubicBezTo>
                <a:cubicBezTo>
                  <a:pt x="0" y="42054"/>
                  <a:pt x="12081" y="54184"/>
                  <a:pt x="26985" y="54184"/>
                </a:cubicBezTo>
                <a:cubicBezTo>
                  <a:pt x="41887" y="54184"/>
                  <a:pt x="53968" y="42054"/>
                  <a:pt x="53968" y="27092"/>
                </a:cubicBezTo>
                <a:cubicBezTo>
                  <a:pt x="53968" y="12130"/>
                  <a:pt x="41887" y="0"/>
                  <a:pt x="26985" y="0"/>
                </a:cubicBez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5"/>
          <p:cNvSpPr/>
          <p:nvPr/>
        </p:nvSpPr>
        <p:spPr>
          <a:xfrm rot="1700207">
            <a:off x="6864111" y="2679832"/>
            <a:ext cx="2803921" cy="3275396"/>
          </a:xfrm>
          <a:custGeom>
            <a:avLst/>
            <a:gdLst/>
            <a:ahLst/>
            <a:cxnLst/>
            <a:rect l="l" t="t" r="r" b="b"/>
            <a:pathLst>
              <a:path w="50057" h="58474" extrusionOk="0">
                <a:moveTo>
                  <a:pt x="50057" y="0"/>
                </a:moveTo>
                <a:cubicBezTo>
                  <a:pt x="43474" y="898"/>
                  <a:pt x="37651" y="5576"/>
                  <a:pt x="35449" y="11928"/>
                </a:cubicBezTo>
                <a:cubicBezTo>
                  <a:pt x="33409" y="17811"/>
                  <a:pt x="33734" y="24451"/>
                  <a:pt x="29541" y="29453"/>
                </a:cubicBezTo>
                <a:cubicBezTo>
                  <a:pt x="25003" y="34866"/>
                  <a:pt x="17670" y="36814"/>
                  <a:pt x="11677" y="40081"/>
                </a:cubicBezTo>
                <a:cubicBezTo>
                  <a:pt x="8617" y="41749"/>
                  <a:pt x="5755" y="43845"/>
                  <a:pt x="3672" y="46674"/>
                </a:cubicBezTo>
                <a:cubicBezTo>
                  <a:pt x="1853" y="49152"/>
                  <a:pt x="668" y="52038"/>
                  <a:pt x="221" y="55079"/>
                </a:cubicBezTo>
                <a:cubicBezTo>
                  <a:pt x="59" y="56203"/>
                  <a:pt x="1" y="57339"/>
                  <a:pt x="48" y="58473"/>
                </a:cubicBezTo>
                <a:lnTo>
                  <a:pt x="50057" y="58473"/>
                </a:lnTo>
                <a:lnTo>
                  <a:pt x="50057" y="0"/>
                </a:ln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5"/>
          <p:cNvSpPr/>
          <p:nvPr/>
        </p:nvSpPr>
        <p:spPr>
          <a:xfrm rot="-9454994">
            <a:off x="-323737" y="-1234466"/>
            <a:ext cx="3492326" cy="4079689"/>
          </a:xfrm>
          <a:custGeom>
            <a:avLst/>
            <a:gdLst/>
            <a:ahLst/>
            <a:cxnLst/>
            <a:rect l="l" t="t" r="r" b="b"/>
            <a:pathLst>
              <a:path w="50057" h="58474" extrusionOk="0">
                <a:moveTo>
                  <a:pt x="50057" y="0"/>
                </a:moveTo>
                <a:cubicBezTo>
                  <a:pt x="43474" y="898"/>
                  <a:pt x="37651" y="5576"/>
                  <a:pt x="35449" y="11928"/>
                </a:cubicBezTo>
                <a:cubicBezTo>
                  <a:pt x="33409" y="17811"/>
                  <a:pt x="33734" y="24451"/>
                  <a:pt x="29541" y="29453"/>
                </a:cubicBezTo>
                <a:cubicBezTo>
                  <a:pt x="25003" y="34866"/>
                  <a:pt x="17670" y="36814"/>
                  <a:pt x="11677" y="40081"/>
                </a:cubicBezTo>
                <a:cubicBezTo>
                  <a:pt x="8617" y="41749"/>
                  <a:pt x="5755" y="43845"/>
                  <a:pt x="3672" y="46674"/>
                </a:cubicBezTo>
                <a:cubicBezTo>
                  <a:pt x="1853" y="49152"/>
                  <a:pt x="668" y="52038"/>
                  <a:pt x="221" y="55079"/>
                </a:cubicBezTo>
                <a:cubicBezTo>
                  <a:pt x="59" y="56203"/>
                  <a:pt x="1" y="57339"/>
                  <a:pt x="48" y="58473"/>
                </a:cubicBezTo>
                <a:lnTo>
                  <a:pt x="50057" y="58473"/>
                </a:lnTo>
                <a:lnTo>
                  <a:pt x="50057" y="0"/>
                </a:ln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subTitle" idx="1"/>
          </p:nvPr>
        </p:nvSpPr>
        <p:spPr>
          <a:xfrm>
            <a:off x="1844550" y="3190638"/>
            <a:ext cx="54549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720000" y="1337263"/>
            <a:ext cx="7704000" cy="15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20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bg>
      <p:bgPr>
        <a:gradFill>
          <a:gsLst>
            <a:gs pos="0">
              <a:schemeClr val="accent1"/>
            </a:gs>
            <a:gs pos="79000">
              <a:schemeClr val="lt1"/>
            </a:gs>
            <a:gs pos="100000">
              <a:schemeClr val="accent6"/>
            </a:gs>
          </a:gsLst>
          <a:lin ang="13500032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/>
          <p:nvPr/>
        </p:nvSpPr>
        <p:spPr>
          <a:xfrm>
            <a:off x="7131150" y="-2266125"/>
            <a:ext cx="4222669" cy="4239492"/>
          </a:xfrm>
          <a:custGeom>
            <a:avLst/>
            <a:gdLst/>
            <a:ahLst/>
            <a:cxnLst/>
            <a:rect l="l" t="t" r="r" b="b"/>
            <a:pathLst>
              <a:path w="53969" h="54184" extrusionOk="0">
                <a:moveTo>
                  <a:pt x="26985" y="13177"/>
                </a:moveTo>
                <a:cubicBezTo>
                  <a:pt x="34640" y="13177"/>
                  <a:pt x="40845" y="19406"/>
                  <a:pt x="40845" y="27092"/>
                </a:cubicBezTo>
                <a:cubicBezTo>
                  <a:pt x="40845" y="34777"/>
                  <a:pt x="34640" y="41007"/>
                  <a:pt x="26985" y="41007"/>
                </a:cubicBezTo>
                <a:cubicBezTo>
                  <a:pt x="19330" y="41007"/>
                  <a:pt x="13124" y="34777"/>
                  <a:pt x="13124" y="27092"/>
                </a:cubicBezTo>
                <a:cubicBezTo>
                  <a:pt x="13124" y="19406"/>
                  <a:pt x="19330" y="13177"/>
                  <a:pt x="26985" y="13177"/>
                </a:cubicBezTo>
                <a:close/>
                <a:moveTo>
                  <a:pt x="26985" y="0"/>
                </a:moveTo>
                <a:cubicBezTo>
                  <a:pt x="12081" y="0"/>
                  <a:pt x="0" y="12130"/>
                  <a:pt x="0" y="27092"/>
                </a:cubicBezTo>
                <a:cubicBezTo>
                  <a:pt x="0" y="42054"/>
                  <a:pt x="12081" y="54184"/>
                  <a:pt x="26985" y="54184"/>
                </a:cubicBezTo>
                <a:cubicBezTo>
                  <a:pt x="41887" y="54184"/>
                  <a:pt x="53968" y="42054"/>
                  <a:pt x="53968" y="27092"/>
                </a:cubicBezTo>
                <a:cubicBezTo>
                  <a:pt x="53968" y="12130"/>
                  <a:pt x="41887" y="0"/>
                  <a:pt x="26985" y="0"/>
                </a:cubicBez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6"/>
          <p:cNvSpPr/>
          <p:nvPr/>
        </p:nvSpPr>
        <p:spPr>
          <a:xfrm>
            <a:off x="-2132275" y="3018575"/>
            <a:ext cx="4222669" cy="4239492"/>
          </a:xfrm>
          <a:custGeom>
            <a:avLst/>
            <a:gdLst/>
            <a:ahLst/>
            <a:cxnLst/>
            <a:rect l="l" t="t" r="r" b="b"/>
            <a:pathLst>
              <a:path w="53969" h="54184" extrusionOk="0">
                <a:moveTo>
                  <a:pt x="26985" y="13177"/>
                </a:moveTo>
                <a:cubicBezTo>
                  <a:pt x="34640" y="13177"/>
                  <a:pt x="40845" y="19406"/>
                  <a:pt x="40845" y="27092"/>
                </a:cubicBezTo>
                <a:cubicBezTo>
                  <a:pt x="40845" y="34777"/>
                  <a:pt x="34640" y="41007"/>
                  <a:pt x="26985" y="41007"/>
                </a:cubicBezTo>
                <a:cubicBezTo>
                  <a:pt x="19330" y="41007"/>
                  <a:pt x="13124" y="34777"/>
                  <a:pt x="13124" y="27092"/>
                </a:cubicBezTo>
                <a:cubicBezTo>
                  <a:pt x="13124" y="19406"/>
                  <a:pt x="19330" y="13177"/>
                  <a:pt x="26985" y="13177"/>
                </a:cubicBezTo>
                <a:close/>
                <a:moveTo>
                  <a:pt x="26985" y="0"/>
                </a:moveTo>
                <a:cubicBezTo>
                  <a:pt x="12081" y="0"/>
                  <a:pt x="0" y="12130"/>
                  <a:pt x="0" y="27092"/>
                </a:cubicBezTo>
                <a:cubicBezTo>
                  <a:pt x="0" y="42054"/>
                  <a:pt x="12081" y="54184"/>
                  <a:pt x="26985" y="54184"/>
                </a:cubicBezTo>
                <a:cubicBezTo>
                  <a:pt x="41887" y="54184"/>
                  <a:pt x="53968" y="42054"/>
                  <a:pt x="53968" y="27092"/>
                </a:cubicBezTo>
                <a:cubicBezTo>
                  <a:pt x="53968" y="12130"/>
                  <a:pt x="41887" y="0"/>
                  <a:pt x="26985" y="0"/>
                </a:cubicBez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6"/>
          <p:cNvSpPr/>
          <p:nvPr/>
        </p:nvSpPr>
        <p:spPr>
          <a:xfrm rot="1700207">
            <a:off x="6864111" y="2679832"/>
            <a:ext cx="2803921" cy="3275396"/>
          </a:xfrm>
          <a:custGeom>
            <a:avLst/>
            <a:gdLst/>
            <a:ahLst/>
            <a:cxnLst/>
            <a:rect l="l" t="t" r="r" b="b"/>
            <a:pathLst>
              <a:path w="50057" h="58474" extrusionOk="0">
                <a:moveTo>
                  <a:pt x="50057" y="0"/>
                </a:moveTo>
                <a:cubicBezTo>
                  <a:pt x="43474" y="898"/>
                  <a:pt x="37651" y="5576"/>
                  <a:pt x="35449" y="11928"/>
                </a:cubicBezTo>
                <a:cubicBezTo>
                  <a:pt x="33409" y="17811"/>
                  <a:pt x="33734" y="24451"/>
                  <a:pt x="29541" y="29453"/>
                </a:cubicBezTo>
                <a:cubicBezTo>
                  <a:pt x="25003" y="34866"/>
                  <a:pt x="17670" y="36814"/>
                  <a:pt x="11677" y="40081"/>
                </a:cubicBezTo>
                <a:cubicBezTo>
                  <a:pt x="8617" y="41749"/>
                  <a:pt x="5755" y="43845"/>
                  <a:pt x="3672" y="46674"/>
                </a:cubicBezTo>
                <a:cubicBezTo>
                  <a:pt x="1853" y="49152"/>
                  <a:pt x="668" y="52038"/>
                  <a:pt x="221" y="55079"/>
                </a:cubicBezTo>
                <a:cubicBezTo>
                  <a:pt x="59" y="56203"/>
                  <a:pt x="1" y="57339"/>
                  <a:pt x="48" y="58473"/>
                </a:cubicBezTo>
                <a:lnTo>
                  <a:pt x="50057" y="58473"/>
                </a:lnTo>
                <a:lnTo>
                  <a:pt x="50057" y="0"/>
                </a:ln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6"/>
          <p:cNvSpPr/>
          <p:nvPr/>
        </p:nvSpPr>
        <p:spPr>
          <a:xfrm rot="-9454994">
            <a:off x="-323737" y="-1234466"/>
            <a:ext cx="3492326" cy="4079689"/>
          </a:xfrm>
          <a:custGeom>
            <a:avLst/>
            <a:gdLst/>
            <a:ahLst/>
            <a:cxnLst/>
            <a:rect l="l" t="t" r="r" b="b"/>
            <a:pathLst>
              <a:path w="50057" h="58474" extrusionOk="0">
                <a:moveTo>
                  <a:pt x="50057" y="0"/>
                </a:moveTo>
                <a:cubicBezTo>
                  <a:pt x="43474" y="898"/>
                  <a:pt x="37651" y="5576"/>
                  <a:pt x="35449" y="11928"/>
                </a:cubicBezTo>
                <a:cubicBezTo>
                  <a:pt x="33409" y="17811"/>
                  <a:pt x="33734" y="24451"/>
                  <a:pt x="29541" y="29453"/>
                </a:cubicBezTo>
                <a:cubicBezTo>
                  <a:pt x="25003" y="34866"/>
                  <a:pt x="17670" y="36814"/>
                  <a:pt x="11677" y="40081"/>
                </a:cubicBezTo>
                <a:cubicBezTo>
                  <a:pt x="8617" y="41749"/>
                  <a:pt x="5755" y="43845"/>
                  <a:pt x="3672" y="46674"/>
                </a:cubicBezTo>
                <a:cubicBezTo>
                  <a:pt x="1853" y="49152"/>
                  <a:pt x="668" y="52038"/>
                  <a:pt x="221" y="55079"/>
                </a:cubicBezTo>
                <a:cubicBezTo>
                  <a:pt x="59" y="56203"/>
                  <a:pt x="1" y="57339"/>
                  <a:pt x="48" y="58473"/>
                </a:cubicBezTo>
                <a:lnTo>
                  <a:pt x="50057" y="58473"/>
                </a:lnTo>
                <a:lnTo>
                  <a:pt x="50057" y="0"/>
                </a:lnTo>
                <a:close/>
              </a:path>
            </a:pathLst>
          </a:custGeom>
          <a:solidFill>
            <a:srgbClr val="FFFFFF">
              <a:alpha val="281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4650250" y="1738325"/>
            <a:ext cx="3783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subTitle" idx="1"/>
          </p:nvPr>
        </p:nvSpPr>
        <p:spPr>
          <a:xfrm>
            <a:off x="4650250" y="2347500"/>
            <a:ext cx="3154800" cy="120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1"/>
            </a:gs>
            <a:gs pos="50000">
              <a:schemeClr val="lt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500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●"/>
              <a:defRPr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○"/>
              <a:defRPr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■"/>
              <a:defRPr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●"/>
              <a:defRPr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○"/>
              <a:defRPr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■"/>
              <a:defRPr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●"/>
              <a:defRPr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○"/>
              <a:defRPr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Lato"/>
              <a:buChar char="■"/>
              <a:defRPr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8" r:id="rId7"/>
    <p:sldLayoutId id="2147483661" r:id="rId8"/>
    <p:sldLayoutId id="2147483662" r:id="rId9"/>
    <p:sldLayoutId id="2147483665" r:id="rId10"/>
    <p:sldLayoutId id="2147483679" r:id="rId11"/>
    <p:sldLayoutId id="214748368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halimahsitti2810@gmail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hyperlink" Target="http://www.linkedin.com/in/sitti-halimah-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79000">
              <a:schemeClr val="lt1"/>
            </a:gs>
            <a:gs pos="100000">
              <a:schemeClr val="accent6"/>
            </a:gs>
          </a:gsLst>
          <a:lin ang="2700006" scaled="0"/>
        </a:gra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>
            <a:spLocks noGrp="1"/>
          </p:cNvSpPr>
          <p:nvPr>
            <p:ph type="ctrTitle"/>
          </p:nvPr>
        </p:nvSpPr>
        <p:spPr>
          <a:xfrm>
            <a:off x="715100" y="1937500"/>
            <a:ext cx="5838300" cy="179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smtClean="0"/>
              <a:t>Visualisasi Data dengan Google Data Studio</a:t>
            </a:r>
            <a:endParaRPr sz="4400" dirty="0"/>
          </a:p>
        </p:txBody>
      </p:sp>
      <p:sp>
        <p:nvSpPr>
          <p:cNvPr id="265" name="Google Shape;265;p38"/>
          <p:cNvSpPr txBox="1">
            <a:spLocks noGrp="1"/>
          </p:cNvSpPr>
          <p:nvPr>
            <p:ph type="subTitle" idx="1"/>
          </p:nvPr>
        </p:nvSpPr>
        <p:spPr>
          <a:xfrm>
            <a:off x="715100" y="4214900"/>
            <a:ext cx="5838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CREATED  BY: IIM ST JUMATEC CLASS</a:t>
            </a:r>
            <a:endParaRPr dirty="0"/>
          </a:p>
        </p:txBody>
      </p:sp>
      <p:cxnSp>
        <p:nvCxnSpPr>
          <p:cNvPr id="266" name="Google Shape;266;p38"/>
          <p:cNvCxnSpPr/>
          <p:nvPr/>
        </p:nvCxnSpPr>
        <p:spPr>
          <a:xfrm>
            <a:off x="724850" y="3973075"/>
            <a:ext cx="548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7" name="Google Shape;267;p38"/>
          <p:cNvGrpSpPr/>
          <p:nvPr/>
        </p:nvGrpSpPr>
        <p:grpSpPr>
          <a:xfrm>
            <a:off x="6978465" y="570975"/>
            <a:ext cx="1450362" cy="1447410"/>
            <a:chOff x="7193640" y="535000"/>
            <a:chExt cx="1450362" cy="1447410"/>
          </a:xfrm>
        </p:grpSpPr>
        <p:sp>
          <p:nvSpPr>
            <p:cNvPr id="268" name="Google Shape;268;p38"/>
            <p:cNvSpPr/>
            <p:nvPr/>
          </p:nvSpPr>
          <p:spPr>
            <a:xfrm>
              <a:off x="8222280" y="600283"/>
              <a:ext cx="179093" cy="1316756"/>
            </a:xfrm>
            <a:custGeom>
              <a:avLst/>
              <a:gdLst/>
              <a:ahLst/>
              <a:cxnLst/>
              <a:rect l="l" t="t" r="r" b="b"/>
              <a:pathLst>
                <a:path w="2052" h="15087" extrusionOk="0">
                  <a:moveTo>
                    <a:pt x="2052" y="13741"/>
                  </a:moveTo>
                  <a:lnTo>
                    <a:pt x="2052" y="1347"/>
                  </a:lnTo>
                  <a:cubicBezTo>
                    <a:pt x="1438" y="799"/>
                    <a:pt x="747" y="346"/>
                    <a:pt x="0" y="0"/>
                  </a:cubicBezTo>
                  <a:lnTo>
                    <a:pt x="0" y="15087"/>
                  </a:lnTo>
                  <a:cubicBezTo>
                    <a:pt x="747" y="14742"/>
                    <a:pt x="1438" y="14288"/>
                    <a:pt x="2052" y="13741"/>
                  </a:cubicBezTo>
                  <a:close/>
                </a:path>
              </a:pathLst>
            </a:custGeom>
            <a:gradFill>
              <a:gsLst>
                <a:gs pos="0">
                  <a:schemeClr val="dk1">
                    <a:alpha val="28130"/>
                  </a:schemeClr>
                </a:gs>
                <a:gs pos="50000">
                  <a:schemeClr val="lt1">
                    <a:alpha val="28130"/>
                  </a:schemeClr>
                </a:gs>
                <a:gs pos="100000">
                  <a:schemeClr val="dk2">
                    <a:alpha val="28130"/>
                  </a:scheme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8"/>
            <p:cNvSpPr/>
            <p:nvPr/>
          </p:nvSpPr>
          <p:spPr>
            <a:xfrm>
              <a:off x="7960276" y="535000"/>
              <a:ext cx="179093" cy="1447323"/>
            </a:xfrm>
            <a:custGeom>
              <a:avLst/>
              <a:gdLst/>
              <a:ahLst/>
              <a:cxnLst/>
              <a:rect l="l" t="t" r="r" b="b"/>
              <a:pathLst>
                <a:path w="2052" h="16583" extrusionOk="0">
                  <a:moveTo>
                    <a:pt x="2052" y="16205"/>
                  </a:moveTo>
                  <a:lnTo>
                    <a:pt x="2052" y="378"/>
                  </a:lnTo>
                  <a:cubicBezTo>
                    <a:pt x="1387" y="166"/>
                    <a:pt x="697" y="40"/>
                    <a:pt x="0" y="0"/>
                  </a:cubicBezTo>
                  <a:lnTo>
                    <a:pt x="0" y="16583"/>
                  </a:lnTo>
                  <a:cubicBezTo>
                    <a:pt x="697" y="16544"/>
                    <a:pt x="1387" y="16417"/>
                    <a:pt x="2052" y="16205"/>
                  </a:cubicBezTo>
                  <a:close/>
                </a:path>
              </a:pathLst>
            </a:custGeom>
            <a:gradFill>
              <a:gsLst>
                <a:gs pos="0">
                  <a:schemeClr val="dk1">
                    <a:alpha val="28130"/>
                  </a:schemeClr>
                </a:gs>
                <a:gs pos="50000">
                  <a:schemeClr val="lt1">
                    <a:alpha val="28130"/>
                  </a:schemeClr>
                </a:gs>
                <a:gs pos="100000">
                  <a:schemeClr val="dk2">
                    <a:alpha val="28130"/>
                  </a:scheme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8"/>
            <p:cNvSpPr/>
            <p:nvPr/>
          </p:nvSpPr>
          <p:spPr>
            <a:xfrm>
              <a:off x="8484197" y="805295"/>
              <a:ext cx="159805" cy="906726"/>
            </a:xfrm>
            <a:custGeom>
              <a:avLst/>
              <a:gdLst/>
              <a:ahLst/>
              <a:cxnLst/>
              <a:rect l="l" t="t" r="r" b="b"/>
              <a:pathLst>
                <a:path w="1831" h="10389" extrusionOk="0">
                  <a:moveTo>
                    <a:pt x="1828" y="5195"/>
                  </a:moveTo>
                  <a:cubicBezTo>
                    <a:pt x="1830" y="3305"/>
                    <a:pt x="1185" y="1472"/>
                    <a:pt x="1" y="1"/>
                  </a:cubicBezTo>
                  <a:lnTo>
                    <a:pt x="1" y="10388"/>
                  </a:lnTo>
                  <a:cubicBezTo>
                    <a:pt x="1186" y="8917"/>
                    <a:pt x="1830" y="7084"/>
                    <a:pt x="1828" y="5195"/>
                  </a:cubicBezTo>
                  <a:close/>
                </a:path>
              </a:pathLst>
            </a:custGeom>
            <a:gradFill>
              <a:gsLst>
                <a:gs pos="0">
                  <a:schemeClr val="dk1">
                    <a:alpha val="28130"/>
                  </a:schemeClr>
                </a:gs>
                <a:gs pos="50000">
                  <a:schemeClr val="lt1">
                    <a:alpha val="28130"/>
                  </a:schemeClr>
                </a:gs>
                <a:gs pos="100000">
                  <a:schemeClr val="dk2">
                    <a:alpha val="28130"/>
                  </a:scheme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8"/>
            <p:cNvSpPr/>
            <p:nvPr/>
          </p:nvSpPr>
          <p:spPr>
            <a:xfrm>
              <a:off x="7193640" y="805295"/>
              <a:ext cx="159631" cy="906726"/>
            </a:xfrm>
            <a:custGeom>
              <a:avLst/>
              <a:gdLst/>
              <a:ahLst/>
              <a:cxnLst/>
              <a:rect l="l" t="t" r="r" b="b"/>
              <a:pathLst>
                <a:path w="1829" h="10389" extrusionOk="0">
                  <a:moveTo>
                    <a:pt x="3" y="5195"/>
                  </a:moveTo>
                  <a:cubicBezTo>
                    <a:pt x="1" y="7084"/>
                    <a:pt x="645" y="8917"/>
                    <a:pt x="1829" y="10388"/>
                  </a:cubicBezTo>
                  <a:lnTo>
                    <a:pt x="1829" y="1"/>
                  </a:lnTo>
                  <a:cubicBezTo>
                    <a:pt x="645" y="1472"/>
                    <a:pt x="1" y="3305"/>
                    <a:pt x="3" y="5195"/>
                  </a:cubicBezTo>
                  <a:close/>
                </a:path>
              </a:pathLst>
            </a:custGeom>
            <a:gradFill>
              <a:gsLst>
                <a:gs pos="0">
                  <a:schemeClr val="dk1">
                    <a:alpha val="28130"/>
                  </a:schemeClr>
                </a:gs>
                <a:gs pos="50000">
                  <a:schemeClr val="lt1">
                    <a:alpha val="28130"/>
                  </a:schemeClr>
                </a:gs>
                <a:gs pos="100000">
                  <a:schemeClr val="dk2">
                    <a:alpha val="28130"/>
                  </a:scheme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8"/>
            <p:cNvSpPr/>
            <p:nvPr/>
          </p:nvSpPr>
          <p:spPr>
            <a:xfrm>
              <a:off x="7698272" y="535000"/>
              <a:ext cx="179093" cy="1447410"/>
            </a:xfrm>
            <a:custGeom>
              <a:avLst/>
              <a:gdLst/>
              <a:ahLst/>
              <a:cxnLst/>
              <a:rect l="l" t="t" r="r" b="b"/>
              <a:pathLst>
                <a:path w="2052" h="16584" extrusionOk="0">
                  <a:moveTo>
                    <a:pt x="2052" y="16584"/>
                  </a:moveTo>
                  <a:lnTo>
                    <a:pt x="2052" y="0"/>
                  </a:lnTo>
                  <a:cubicBezTo>
                    <a:pt x="1355" y="40"/>
                    <a:pt x="665" y="166"/>
                    <a:pt x="0" y="379"/>
                  </a:cubicBezTo>
                  <a:lnTo>
                    <a:pt x="0" y="16205"/>
                  </a:lnTo>
                  <a:cubicBezTo>
                    <a:pt x="665" y="16418"/>
                    <a:pt x="1355" y="16545"/>
                    <a:pt x="2052" y="16584"/>
                  </a:cubicBezTo>
                  <a:close/>
                </a:path>
              </a:pathLst>
            </a:custGeom>
            <a:gradFill>
              <a:gsLst>
                <a:gs pos="0">
                  <a:schemeClr val="dk1">
                    <a:alpha val="28130"/>
                  </a:schemeClr>
                </a:gs>
                <a:gs pos="50000">
                  <a:schemeClr val="lt1">
                    <a:alpha val="28130"/>
                  </a:schemeClr>
                </a:gs>
                <a:gs pos="100000">
                  <a:schemeClr val="dk2">
                    <a:alpha val="28130"/>
                  </a:scheme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8"/>
            <p:cNvSpPr/>
            <p:nvPr/>
          </p:nvSpPr>
          <p:spPr>
            <a:xfrm>
              <a:off x="7436268" y="600283"/>
              <a:ext cx="179093" cy="1316756"/>
            </a:xfrm>
            <a:custGeom>
              <a:avLst/>
              <a:gdLst/>
              <a:ahLst/>
              <a:cxnLst/>
              <a:rect l="l" t="t" r="r" b="b"/>
              <a:pathLst>
                <a:path w="2052" h="15087" extrusionOk="0">
                  <a:moveTo>
                    <a:pt x="0" y="13741"/>
                  </a:moveTo>
                  <a:cubicBezTo>
                    <a:pt x="614" y="14288"/>
                    <a:pt x="1305" y="14742"/>
                    <a:pt x="2052" y="15087"/>
                  </a:cubicBezTo>
                  <a:lnTo>
                    <a:pt x="2052" y="0"/>
                  </a:lnTo>
                  <a:cubicBezTo>
                    <a:pt x="1305" y="346"/>
                    <a:pt x="614" y="799"/>
                    <a:pt x="0" y="1347"/>
                  </a:cubicBezTo>
                  <a:close/>
                </a:path>
              </a:pathLst>
            </a:custGeom>
            <a:gradFill>
              <a:gsLst>
                <a:gs pos="0">
                  <a:schemeClr val="dk1">
                    <a:alpha val="28130"/>
                  </a:schemeClr>
                </a:gs>
                <a:gs pos="50000">
                  <a:schemeClr val="lt1">
                    <a:alpha val="28130"/>
                  </a:schemeClr>
                </a:gs>
                <a:gs pos="100000">
                  <a:schemeClr val="dk2">
                    <a:alpha val="28130"/>
                  </a:scheme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" name="Google Shape;274;p38"/>
          <p:cNvGrpSpPr/>
          <p:nvPr/>
        </p:nvGrpSpPr>
        <p:grpSpPr>
          <a:xfrm flipH="1">
            <a:off x="6205843" y="624360"/>
            <a:ext cx="2222991" cy="2380171"/>
            <a:chOff x="279450" y="571167"/>
            <a:chExt cx="1533626" cy="1642063"/>
          </a:xfrm>
        </p:grpSpPr>
        <p:sp>
          <p:nvSpPr>
            <p:cNvPr id="275" name="Google Shape;275;p38"/>
            <p:cNvSpPr/>
            <p:nvPr/>
          </p:nvSpPr>
          <p:spPr>
            <a:xfrm>
              <a:off x="328046" y="591443"/>
              <a:ext cx="1470248" cy="1255737"/>
            </a:xfrm>
            <a:custGeom>
              <a:avLst/>
              <a:gdLst/>
              <a:ahLst/>
              <a:cxnLst/>
              <a:rect l="l" t="t" r="r" b="b"/>
              <a:pathLst>
                <a:path w="38574" h="32946" extrusionOk="0">
                  <a:moveTo>
                    <a:pt x="547" y="31774"/>
                  </a:moveTo>
                  <a:cubicBezTo>
                    <a:pt x="2603" y="32632"/>
                    <a:pt x="4864" y="32946"/>
                    <a:pt x="7070" y="32574"/>
                  </a:cubicBezTo>
                  <a:cubicBezTo>
                    <a:pt x="9317" y="32195"/>
                    <a:pt x="11298" y="31096"/>
                    <a:pt x="13328" y="30122"/>
                  </a:cubicBezTo>
                  <a:cubicBezTo>
                    <a:pt x="15399" y="29128"/>
                    <a:pt x="17589" y="28397"/>
                    <a:pt x="19866" y="28065"/>
                  </a:cubicBezTo>
                  <a:cubicBezTo>
                    <a:pt x="22349" y="27703"/>
                    <a:pt x="24838" y="27849"/>
                    <a:pt x="27317" y="28184"/>
                  </a:cubicBezTo>
                  <a:cubicBezTo>
                    <a:pt x="29584" y="28491"/>
                    <a:pt x="32081" y="29201"/>
                    <a:pt x="34326" y="28412"/>
                  </a:cubicBezTo>
                  <a:cubicBezTo>
                    <a:pt x="35850" y="27875"/>
                    <a:pt x="37009" y="26591"/>
                    <a:pt x="37270" y="24982"/>
                  </a:cubicBezTo>
                  <a:cubicBezTo>
                    <a:pt x="37535" y="23347"/>
                    <a:pt x="36855" y="21789"/>
                    <a:pt x="36075" y="20392"/>
                  </a:cubicBezTo>
                  <a:cubicBezTo>
                    <a:pt x="35272" y="18955"/>
                    <a:pt x="34226" y="17655"/>
                    <a:pt x="33050" y="16506"/>
                  </a:cubicBezTo>
                  <a:cubicBezTo>
                    <a:pt x="30600" y="14113"/>
                    <a:pt x="27483" y="12314"/>
                    <a:pt x="24141" y="11530"/>
                  </a:cubicBezTo>
                  <a:cubicBezTo>
                    <a:pt x="21049" y="10804"/>
                    <a:pt x="17115" y="10926"/>
                    <a:pt x="14486" y="12942"/>
                  </a:cubicBezTo>
                  <a:cubicBezTo>
                    <a:pt x="13185" y="13939"/>
                    <a:pt x="12467" y="15527"/>
                    <a:pt x="12809" y="17160"/>
                  </a:cubicBezTo>
                  <a:cubicBezTo>
                    <a:pt x="13084" y="18470"/>
                    <a:pt x="14016" y="19483"/>
                    <a:pt x="15098" y="20211"/>
                  </a:cubicBezTo>
                  <a:cubicBezTo>
                    <a:pt x="17696" y="21961"/>
                    <a:pt x="21091" y="22431"/>
                    <a:pt x="24137" y="21952"/>
                  </a:cubicBezTo>
                  <a:cubicBezTo>
                    <a:pt x="27944" y="21354"/>
                    <a:pt x="31452" y="19344"/>
                    <a:pt x="34027" y="16495"/>
                  </a:cubicBezTo>
                  <a:cubicBezTo>
                    <a:pt x="37100" y="13096"/>
                    <a:pt x="38574" y="8661"/>
                    <a:pt x="38471" y="4108"/>
                  </a:cubicBezTo>
                  <a:cubicBezTo>
                    <a:pt x="38445" y="2923"/>
                    <a:pt x="38310" y="1744"/>
                    <a:pt x="38108" y="578"/>
                  </a:cubicBezTo>
                  <a:cubicBezTo>
                    <a:pt x="38007" y="0"/>
                    <a:pt x="37090" y="63"/>
                    <a:pt x="37191" y="648"/>
                  </a:cubicBezTo>
                  <a:cubicBezTo>
                    <a:pt x="37913" y="4798"/>
                    <a:pt x="37586" y="9103"/>
                    <a:pt x="35520" y="12843"/>
                  </a:cubicBezTo>
                  <a:cubicBezTo>
                    <a:pt x="33688" y="16161"/>
                    <a:pt x="30651" y="18832"/>
                    <a:pt x="27115" y="20203"/>
                  </a:cubicBezTo>
                  <a:cubicBezTo>
                    <a:pt x="24205" y="21332"/>
                    <a:pt x="20945" y="21577"/>
                    <a:pt x="17965" y="20579"/>
                  </a:cubicBezTo>
                  <a:cubicBezTo>
                    <a:pt x="15674" y="19813"/>
                    <a:pt x="12552" y="17775"/>
                    <a:pt x="13962" y="14928"/>
                  </a:cubicBezTo>
                  <a:cubicBezTo>
                    <a:pt x="14721" y="13393"/>
                    <a:pt x="16640" y="12692"/>
                    <a:pt x="18208" y="12331"/>
                  </a:cubicBezTo>
                  <a:cubicBezTo>
                    <a:pt x="19682" y="11990"/>
                    <a:pt x="21229" y="11971"/>
                    <a:pt x="22721" y="12193"/>
                  </a:cubicBezTo>
                  <a:cubicBezTo>
                    <a:pt x="25792" y="12648"/>
                    <a:pt x="28701" y="14061"/>
                    <a:pt x="31103" y="16006"/>
                  </a:cubicBezTo>
                  <a:cubicBezTo>
                    <a:pt x="33313" y="17795"/>
                    <a:pt x="35647" y="20395"/>
                    <a:pt x="36304" y="23251"/>
                  </a:cubicBezTo>
                  <a:cubicBezTo>
                    <a:pt x="36688" y="24923"/>
                    <a:pt x="36001" y="26635"/>
                    <a:pt x="34417" y="27385"/>
                  </a:cubicBezTo>
                  <a:cubicBezTo>
                    <a:pt x="32422" y="28329"/>
                    <a:pt x="30005" y="27637"/>
                    <a:pt x="27940" y="27344"/>
                  </a:cubicBezTo>
                  <a:cubicBezTo>
                    <a:pt x="23276" y="26683"/>
                    <a:pt x="18714" y="26829"/>
                    <a:pt x="14316" y="28669"/>
                  </a:cubicBezTo>
                  <a:cubicBezTo>
                    <a:pt x="12250" y="29533"/>
                    <a:pt x="10329" y="30751"/>
                    <a:pt x="8168" y="31385"/>
                  </a:cubicBezTo>
                  <a:cubicBezTo>
                    <a:pt x="5790" y="32082"/>
                    <a:pt x="3236" y="31901"/>
                    <a:pt x="957" y="30950"/>
                  </a:cubicBezTo>
                  <a:cubicBezTo>
                    <a:pt x="412" y="30723"/>
                    <a:pt x="0" y="31546"/>
                    <a:pt x="547" y="31774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8"/>
            <p:cNvSpPr/>
            <p:nvPr/>
          </p:nvSpPr>
          <p:spPr>
            <a:xfrm>
              <a:off x="1161610" y="949375"/>
              <a:ext cx="508950" cy="987369"/>
            </a:xfrm>
            <a:custGeom>
              <a:avLst/>
              <a:gdLst/>
              <a:ahLst/>
              <a:cxnLst/>
              <a:rect l="l" t="t" r="r" b="b"/>
              <a:pathLst>
                <a:path w="13353" h="25905" extrusionOk="0">
                  <a:moveTo>
                    <a:pt x="3512" y="0"/>
                  </a:moveTo>
                  <a:lnTo>
                    <a:pt x="1" y="14288"/>
                  </a:lnTo>
                  <a:lnTo>
                    <a:pt x="13352" y="25905"/>
                  </a:lnTo>
                  <a:lnTo>
                    <a:pt x="13352" y="25905"/>
                  </a:lnTo>
                  <a:lnTo>
                    <a:pt x="3512" y="0"/>
                  </a:lnTo>
                  <a:close/>
                </a:path>
              </a:pathLst>
            </a:custGeom>
            <a:solidFill>
              <a:srgbClr val="3018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8"/>
            <p:cNvSpPr/>
            <p:nvPr/>
          </p:nvSpPr>
          <p:spPr>
            <a:xfrm>
              <a:off x="474253" y="949375"/>
              <a:ext cx="821264" cy="544625"/>
            </a:xfrm>
            <a:custGeom>
              <a:avLst/>
              <a:gdLst/>
              <a:ahLst/>
              <a:cxnLst/>
              <a:rect l="l" t="t" r="r" b="b"/>
              <a:pathLst>
                <a:path w="21547" h="14289" extrusionOk="0">
                  <a:moveTo>
                    <a:pt x="21546" y="0"/>
                  </a:moveTo>
                  <a:lnTo>
                    <a:pt x="18035" y="14288"/>
                  </a:lnTo>
                  <a:lnTo>
                    <a:pt x="0" y="1302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8"/>
            <p:cNvSpPr/>
            <p:nvPr/>
          </p:nvSpPr>
          <p:spPr>
            <a:xfrm>
              <a:off x="474253" y="1445889"/>
              <a:ext cx="1196316" cy="767331"/>
            </a:xfrm>
            <a:custGeom>
              <a:avLst/>
              <a:gdLst/>
              <a:ahLst/>
              <a:cxnLst/>
              <a:rect l="l" t="t" r="r" b="b"/>
              <a:pathLst>
                <a:path w="31387" h="20132" extrusionOk="0">
                  <a:moveTo>
                    <a:pt x="0" y="0"/>
                  </a:moveTo>
                  <a:lnTo>
                    <a:pt x="18035" y="1261"/>
                  </a:lnTo>
                  <a:lnTo>
                    <a:pt x="31386" y="12878"/>
                  </a:lnTo>
                  <a:lnTo>
                    <a:pt x="12993" y="20132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8"/>
            <p:cNvSpPr/>
            <p:nvPr/>
          </p:nvSpPr>
          <p:spPr>
            <a:xfrm>
              <a:off x="969437" y="1493952"/>
              <a:ext cx="701125" cy="719268"/>
            </a:xfrm>
            <a:custGeom>
              <a:avLst/>
              <a:gdLst/>
              <a:ahLst/>
              <a:cxnLst/>
              <a:rect l="l" t="t" r="r" b="b"/>
              <a:pathLst>
                <a:path w="18395" h="18871" extrusionOk="0">
                  <a:moveTo>
                    <a:pt x="5043" y="0"/>
                  </a:moveTo>
                  <a:lnTo>
                    <a:pt x="1" y="18871"/>
                  </a:lnTo>
                  <a:lnTo>
                    <a:pt x="18394" y="11617"/>
                  </a:lnTo>
                  <a:lnTo>
                    <a:pt x="5043" y="0"/>
                  </a:lnTo>
                  <a:close/>
                </a:path>
              </a:pathLst>
            </a:custGeom>
            <a:solidFill>
              <a:srgbClr val="2412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8"/>
            <p:cNvSpPr/>
            <p:nvPr/>
          </p:nvSpPr>
          <p:spPr>
            <a:xfrm>
              <a:off x="969437" y="949375"/>
              <a:ext cx="701125" cy="1263855"/>
            </a:xfrm>
            <a:custGeom>
              <a:avLst/>
              <a:gdLst/>
              <a:ahLst/>
              <a:cxnLst/>
              <a:rect l="l" t="t" r="r" b="b"/>
              <a:pathLst>
                <a:path w="18395" h="33159" extrusionOk="0">
                  <a:moveTo>
                    <a:pt x="8554" y="0"/>
                  </a:moveTo>
                  <a:lnTo>
                    <a:pt x="5043" y="14288"/>
                  </a:lnTo>
                  <a:lnTo>
                    <a:pt x="1" y="33159"/>
                  </a:lnTo>
                  <a:lnTo>
                    <a:pt x="18394" y="25905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9999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8"/>
            <p:cNvSpPr/>
            <p:nvPr/>
          </p:nvSpPr>
          <p:spPr>
            <a:xfrm>
              <a:off x="279450" y="1498868"/>
              <a:ext cx="1471963" cy="348981"/>
            </a:xfrm>
            <a:custGeom>
              <a:avLst/>
              <a:gdLst/>
              <a:ahLst/>
              <a:cxnLst/>
              <a:rect l="l" t="t" r="r" b="b"/>
              <a:pathLst>
                <a:path w="38619" h="9156" extrusionOk="0">
                  <a:moveTo>
                    <a:pt x="37672" y="613"/>
                  </a:moveTo>
                  <a:cubicBezTo>
                    <a:pt x="37589" y="1865"/>
                    <a:pt x="36905" y="3003"/>
                    <a:pt x="35692" y="3576"/>
                  </a:cubicBezTo>
                  <a:cubicBezTo>
                    <a:pt x="33696" y="4521"/>
                    <a:pt x="31280" y="3828"/>
                    <a:pt x="29215" y="3536"/>
                  </a:cubicBezTo>
                  <a:cubicBezTo>
                    <a:pt x="24550" y="2875"/>
                    <a:pt x="19987" y="3020"/>
                    <a:pt x="15591" y="4860"/>
                  </a:cubicBezTo>
                  <a:cubicBezTo>
                    <a:pt x="13525" y="5724"/>
                    <a:pt x="11604" y="6943"/>
                    <a:pt x="9442" y="7577"/>
                  </a:cubicBezTo>
                  <a:cubicBezTo>
                    <a:pt x="7065" y="8273"/>
                    <a:pt x="4534" y="7474"/>
                    <a:pt x="2336" y="6344"/>
                  </a:cubicBezTo>
                  <a:cubicBezTo>
                    <a:pt x="996" y="5654"/>
                    <a:pt x="1" y="7761"/>
                    <a:pt x="1609" y="8297"/>
                  </a:cubicBezTo>
                  <a:cubicBezTo>
                    <a:pt x="3665" y="9155"/>
                    <a:pt x="6139" y="9137"/>
                    <a:pt x="8345" y="8765"/>
                  </a:cubicBezTo>
                  <a:cubicBezTo>
                    <a:pt x="10592" y="8387"/>
                    <a:pt x="12573" y="7288"/>
                    <a:pt x="14603" y="6314"/>
                  </a:cubicBezTo>
                  <a:cubicBezTo>
                    <a:pt x="16674" y="5320"/>
                    <a:pt x="18864" y="4589"/>
                    <a:pt x="21141" y="4256"/>
                  </a:cubicBezTo>
                  <a:cubicBezTo>
                    <a:pt x="23624" y="3894"/>
                    <a:pt x="26113" y="4041"/>
                    <a:pt x="28592" y="4376"/>
                  </a:cubicBezTo>
                  <a:cubicBezTo>
                    <a:pt x="30859" y="4683"/>
                    <a:pt x="33356" y="5393"/>
                    <a:pt x="35601" y="4602"/>
                  </a:cubicBezTo>
                  <a:cubicBezTo>
                    <a:pt x="37125" y="4067"/>
                    <a:pt x="38284" y="2783"/>
                    <a:pt x="38545" y="1172"/>
                  </a:cubicBezTo>
                  <a:cubicBezTo>
                    <a:pt x="38606" y="785"/>
                    <a:pt x="38619" y="391"/>
                    <a:pt x="38582" y="0"/>
                  </a:cubicBezTo>
                  <a:close/>
                </a:path>
              </a:pathLst>
            </a:custGeom>
            <a:solidFill>
              <a:srgbClr val="EEC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8"/>
            <p:cNvSpPr/>
            <p:nvPr/>
          </p:nvSpPr>
          <p:spPr>
            <a:xfrm>
              <a:off x="809927" y="571167"/>
              <a:ext cx="1003149" cy="895512"/>
            </a:xfrm>
            <a:custGeom>
              <a:avLst/>
              <a:gdLst/>
              <a:ahLst/>
              <a:cxnLst/>
              <a:rect l="l" t="t" r="r" b="b"/>
              <a:pathLst>
                <a:path w="26319" h="23495" extrusionOk="0">
                  <a:moveTo>
                    <a:pt x="2633" y="12973"/>
                  </a:moveTo>
                  <a:cubicBezTo>
                    <a:pt x="1275" y="13711"/>
                    <a:pt x="239" y="14919"/>
                    <a:pt x="99" y="16501"/>
                  </a:cubicBezTo>
                  <a:cubicBezTo>
                    <a:pt x="0" y="17617"/>
                    <a:pt x="368" y="18683"/>
                    <a:pt x="1086" y="19539"/>
                  </a:cubicBezTo>
                  <a:cubicBezTo>
                    <a:pt x="2571" y="21309"/>
                    <a:pt x="5071" y="22200"/>
                    <a:pt x="7297" y="22526"/>
                  </a:cubicBezTo>
                  <a:cubicBezTo>
                    <a:pt x="13911" y="23494"/>
                    <a:pt x="20546" y="19487"/>
                    <a:pt x="23701" y="13783"/>
                  </a:cubicBezTo>
                  <a:cubicBezTo>
                    <a:pt x="24939" y="11545"/>
                    <a:pt x="25602" y="9030"/>
                    <a:pt x="25772" y="6485"/>
                  </a:cubicBezTo>
                  <a:cubicBezTo>
                    <a:pt x="25856" y="5225"/>
                    <a:pt x="26319" y="167"/>
                    <a:pt x="24374" y="79"/>
                  </a:cubicBezTo>
                  <a:cubicBezTo>
                    <a:pt x="22633" y="0"/>
                    <a:pt x="23354" y="2391"/>
                    <a:pt x="23550" y="3310"/>
                  </a:cubicBezTo>
                  <a:cubicBezTo>
                    <a:pt x="24147" y="6093"/>
                    <a:pt x="24714" y="9141"/>
                    <a:pt x="23608" y="11875"/>
                  </a:cubicBezTo>
                  <a:cubicBezTo>
                    <a:pt x="22452" y="14733"/>
                    <a:pt x="20301" y="17237"/>
                    <a:pt x="17776" y="18977"/>
                  </a:cubicBezTo>
                  <a:cubicBezTo>
                    <a:pt x="13629" y="21835"/>
                    <a:pt x="7784" y="22872"/>
                    <a:pt x="3284" y="20188"/>
                  </a:cubicBezTo>
                  <a:cubicBezTo>
                    <a:pt x="2329" y="19618"/>
                    <a:pt x="1410" y="18791"/>
                    <a:pt x="1105" y="17685"/>
                  </a:cubicBezTo>
                  <a:cubicBezTo>
                    <a:pt x="634" y="15982"/>
                    <a:pt x="1700" y="14522"/>
                    <a:pt x="3147" y="13736"/>
                  </a:cubicBezTo>
                  <a:cubicBezTo>
                    <a:pt x="3667" y="13453"/>
                    <a:pt x="3149" y="12694"/>
                    <a:pt x="2633" y="12973"/>
                  </a:cubicBezTo>
                  <a:close/>
                </a:path>
              </a:pathLst>
            </a:custGeom>
            <a:solidFill>
              <a:srgbClr val="EEC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38"/>
          <p:cNvGrpSpPr/>
          <p:nvPr/>
        </p:nvGrpSpPr>
        <p:grpSpPr>
          <a:xfrm>
            <a:off x="6724281" y="3004537"/>
            <a:ext cx="310599" cy="294704"/>
            <a:chOff x="6724281" y="3004537"/>
            <a:chExt cx="310599" cy="294704"/>
          </a:xfrm>
        </p:grpSpPr>
        <p:sp>
          <p:nvSpPr>
            <p:cNvPr id="284" name="Google Shape;284;p38"/>
            <p:cNvSpPr/>
            <p:nvPr/>
          </p:nvSpPr>
          <p:spPr>
            <a:xfrm>
              <a:off x="6771315" y="3004537"/>
              <a:ext cx="263565" cy="242106"/>
            </a:xfrm>
            <a:custGeom>
              <a:avLst/>
              <a:gdLst/>
              <a:ahLst/>
              <a:cxnLst/>
              <a:rect l="l" t="t" r="r" b="b"/>
              <a:pathLst>
                <a:path w="6915" h="6352" extrusionOk="0">
                  <a:moveTo>
                    <a:pt x="0" y="838"/>
                  </a:moveTo>
                  <a:lnTo>
                    <a:pt x="749" y="1"/>
                  </a:lnTo>
                  <a:lnTo>
                    <a:pt x="6914" y="5515"/>
                  </a:lnTo>
                  <a:lnTo>
                    <a:pt x="6165" y="6352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8"/>
            <p:cNvSpPr/>
            <p:nvPr/>
          </p:nvSpPr>
          <p:spPr>
            <a:xfrm>
              <a:off x="6724281" y="3057058"/>
              <a:ext cx="263603" cy="242183"/>
            </a:xfrm>
            <a:custGeom>
              <a:avLst/>
              <a:gdLst/>
              <a:ahLst/>
              <a:cxnLst/>
              <a:rect l="l" t="t" r="r" b="b"/>
              <a:pathLst>
                <a:path w="6916" h="6354" extrusionOk="0">
                  <a:moveTo>
                    <a:pt x="1" y="839"/>
                  </a:moveTo>
                  <a:lnTo>
                    <a:pt x="750" y="1"/>
                  </a:lnTo>
                  <a:lnTo>
                    <a:pt x="6916" y="5516"/>
                  </a:lnTo>
                  <a:lnTo>
                    <a:pt x="6167" y="6353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" name="Google Shape;286;p38"/>
          <p:cNvGrpSpPr/>
          <p:nvPr/>
        </p:nvGrpSpPr>
        <p:grpSpPr>
          <a:xfrm>
            <a:off x="8005637" y="2529896"/>
            <a:ext cx="274389" cy="287882"/>
            <a:chOff x="8005637" y="2529896"/>
            <a:chExt cx="274389" cy="287882"/>
          </a:xfrm>
        </p:grpSpPr>
        <p:sp>
          <p:nvSpPr>
            <p:cNvPr id="287" name="Google Shape;287;p38"/>
            <p:cNvSpPr/>
            <p:nvPr/>
          </p:nvSpPr>
          <p:spPr>
            <a:xfrm>
              <a:off x="8005637" y="2529896"/>
              <a:ext cx="221829" cy="240887"/>
            </a:xfrm>
            <a:custGeom>
              <a:avLst/>
              <a:gdLst/>
              <a:ahLst/>
              <a:cxnLst/>
              <a:rect l="l" t="t" r="r" b="b"/>
              <a:pathLst>
                <a:path w="5820" h="6320" extrusionOk="0">
                  <a:moveTo>
                    <a:pt x="0" y="5570"/>
                  </a:moveTo>
                  <a:lnTo>
                    <a:pt x="4982" y="0"/>
                  </a:lnTo>
                  <a:lnTo>
                    <a:pt x="5820" y="749"/>
                  </a:lnTo>
                  <a:lnTo>
                    <a:pt x="838" y="6319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8"/>
            <p:cNvSpPr/>
            <p:nvPr/>
          </p:nvSpPr>
          <p:spPr>
            <a:xfrm>
              <a:off x="8058159" y="2576891"/>
              <a:ext cx="221867" cy="240887"/>
            </a:xfrm>
            <a:custGeom>
              <a:avLst/>
              <a:gdLst/>
              <a:ahLst/>
              <a:cxnLst/>
              <a:rect l="l" t="t" r="r" b="b"/>
              <a:pathLst>
                <a:path w="5821" h="6320" extrusionOk="0">
                  <a:moveTo>
                    <a:pt x="1" y="5571"/>
                  </a:moveTo>
                  <a:lnTo>
                    <a:pt x="4984" y="1"/>
                  </a:lnTo>
                  <a:lnTo>
                    <a:pt x="5820" y="750"/>
                  </a:lnTo>
                  <a:lnTo>
                    <a:pt x="838" y="632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38"/>
          <p:cNvSpPr/>
          <p:nvPr/>
        </p:nvSpPr>
        <p:spPr>
          <a:xfrm>
            <a:off x="5908493" y="1481213"/>
            <a:ext cx="218018" cy="218018"/>
          </a:xfrm>
          <a:custGeom>
            <a:avLst/>
            <a:gdLst/>
            <a:ahLst/>
            <a:cxnLst/>
            <a:rect l="l" t="t" r="r" b="b"/>
            <a:pathLst>
              <a:path w="5720" h="5720" extrusionOk="0">
                <a:moveTo>
                  <a:pt x="5720" y="2860"/>
                </a:moveTo>
                <a:cubicBezTo>
                  <a:pt x="5720" y="4440"/>
                  <a:pt x="4439" y="5719"/>
                  <a:pt x="2860" y="5719"/>
                </a:cubicBezTo>
                <a:cubicBezTo>
                  <a:pt x="1281" y="5719"/>
                  <a:pt x="0" y="4440"/>
                  <a:pt x="0" y="2860"/>
                </a:cubicBezTo>
                <a:cubicBezTo>
                  <a:pt x="0" y="1281"/>
                  <a:pt x="1281" y="1"/>
                  <a:pt x="2860" y="1"/>
                </a:cubicBezTo>
                <a:cubicBezTo>
                  <a:pt x="4439" y="1"/>
                  <a:pt x="5720" y="1281"/>
                  <a:pt x="5720" y="286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8"/>
          <p:cNvSpPr/>
          <p:nvPr/>
        </p:nvSpPr>
        <p:spPr>
          <a:xfrm>
            <a:off x="6126488" y="1858060"/>
            <a:ext cx="78441" cy="78441"/>
          </a:xfrm>
          <a:custGeom>
            <a:avLst/>
            <a:gdLst/>
            <a:ahLst/>
            <a:cxnLst/>
            <a:rect l="l" t="t" r="r" b="b"/>
            <a:pathLst>
              <a:path w="2058" h="2058" extrusionOk="0">
                <a:moveTo>
                  <a:pt x="1242" y="118"/>
                </a:moveTo>
                <a:cubicBezTo>
                  <a:pt x="1744" y="236"/>
                  <a:pt x="2057" y="739"/>
                  <a:pt x="1939" y="1242"/>
                </a:cubicBezTo>
                <a:cubicBezTo>
                  <a:pt x="1821" y="1746"/>
                  <a:pt x="1319" y="2058"/>
                  <a:pt x="815" y="1940"/>
                </a:cubicBezTo>
                <a:cubicBezTo>
                  <a:pt x="312" y="1822"/>
                  <a:pt x="0" y="1319"/>
                  <a:pt x="117" y="816"/>
                </a:cubicBezTo>
                <a:cubicBezTo>
                  <a:pt x="235" y="312"/>
                  <a:pt x="739" y="1"/>
                  <a:pt x="1242" y="118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1" name="Google Shape;291;p38"/>
          <p:cNvGrpSpPr/>
          <p:nvPr/>
        </p:nvGrpSpPr>
        <p:grpSpPr>
          <a:xfrm rot="8945712">
            <a:off x="881263" y="497824"/>
            <a:ext cx="470500" cy="545601"/>
            <a:chOff x="5320111" y="1881293"/>
            <a:chExt cx="470512" cy="545615"/>
          </a:xfrm>
        </p:grpSpPr>
        <p:sp>
          <p:nvSpPr>
            <p:cNvPr id="292" name="Google Shape;292;p38"/>
            <p:cNvSpPr/>
            <p:nvPr/>
          </p:nvSpPr>
          <p:spPr>
            <a:xfrm>
              <a:off x="5587062" y="1881293"/>
              <a:ext cx="203557" cy="545107"/>
            </a:xfrm>
            <a:custGeom>
              <a:avLst/>
              <a:gdLst/>
              <a:ahLst/>
              <a:cxnLst/>
              <a:rect l="l" t="t" r="r" b="b"/>
              <a:pathLst>
                <a:path w="5545" h="14849" extrusionOk="0">
                  <a:moveTo>
                    <a:pt x="5544" y="14849"/>
                  </a:moveTo>
                  <a:lnTo>
                    <a:pt x="1" y="10375"/>
                  </a:lnTo>
                  <a:lnTo>
                    <a:pt x="3802" y="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8"/>
            <p:cNvSpPr/>
            <p:nvPr/>
          </p:nvSpPr>
          <p:spPr>
            <a:xfrm>
              <a:off x="5320111" y="1881293"/>
              <a:ext cx="406563" cy="380903"/>
            </a:xfrm>
            <a:custGeom>
              <a:avLst/>
              <a:gdLst/>
              <a:ahLst/>
              <a:cxnLst/>
              <a:rect l="l" t="t" r="r" b="b"/>
              <a:pathLst>
                <a:path w="11075" h="10376" extrusionOk="0">
                  <a:moveTo>
                    <a:pt x="11074" y="0"/>
                  </a:moveTo>
                  <a:lnTo>
                    <a:pt x="7273" y="10375"/>
                  </a:lnTo>
                  <a:lnTo>
                    <a:pt x="1" y="1013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8"/>
            <p:cNvSpPr/>
            <p:nvPr/>
          </p:nvSpPr>
          <p:spPr>
            <a:xfrm>
              <a:off x="5320111" y="2253453"/>
              <a:ext cx="470512" cy="173455"/>
            </a:xfrm>
            <a:custGeom>
              <a:avLst/>
              <a:gdLst/>
              <a:ahLst/>
              <a:cxnLst/>
              <a:rect l="l" t="t" r="r" b="b"/>
              <a:pathLst>
                <a:path w="12817" h="4725" extrusionOk="0">
                  <a:moveTo>
                    <a:pt x="1" y="0"/>
                  </a:moveTo>
                  <a:lnTo>
                    <a:pt x="7273" y="237"/>
                  </a:lnTo>
                  <a:lnTo>
                    <a:pt x="12816" y="4711"/>
                  </a:lnTo>
                  <a:lnTo>
                    <a:pt x="5673" y="4724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38"/>
          <p:cNvGrpSpPr/>
          <p:nvPr/>
        </p:nvGrpSpPr>
        <p:grpSpPr>
          <a:xfrm>
            <a:off x="1458464" y="748536"/>
            <a:ext cx="315323" cy="376981"/>
            <a:chOff x="4040314" y="1769061"/>
            <a:chExt cx="315323" cy="376981"/>
          </a:xfrm>
        </p:grpSpPr>
        <p:sp>
          <p:nvSpPr>
            <p:cNvPr id="296" name="Google Shape;296;p38"/>
            <p:cNvSpPr/>
            <p:nvPr/>
          </p:nvSpPr>
          <p:spPr>
            <a:xfrm>
              <a:off x="4040314" y="1769061"/>
              <a:ext cx="132487" cy="376981"/>
            </a:xfrm>
            <a:custGeom>
              <a:avLst/>
              <a:gdLst/>
              <a:ahLst/>
              <a:cxnLst/>
              <a:rect l="l" t="t" r="r" b="b"/>
              <a:pathLst>
                <a:path w="3597" h="10235" extrusionOk="0">
                  <a:moveTo>
                    <a:pt x="1" y="0"/>
                  </a:moveTo>
                  <a:lnTo>
                    <a:pt x="3596" y="3305"/>
                  </a:lnTo>
                  <a:lnTo>
                    <a:pt x="538" y="102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8"/>
            <p:cNvSpPr/>
            <p:nvPr/>
          </p:nvSpPr>
          <p:spPr>
            <a:xfrm>
              <a:off x="4060093" y="1890752"/>
              <a:ext cx="295544" cy="255286"/>
            </a:xfrm>
            <a:custGeom>
              <a:avLst/>
              <a:gdLst/>
              <a:ahLst/>
              <a:cxnLst/>
              <a:rect l="l" t="t" r="r" b="b"/>
              <a:pathLst>
                <a:path w="8024" h="6931" extrusionOk="0">
                  <a:moveTo>
                    <a:pt x="1" y="6931"/>
                  </a:moveTo>
                  <a:lnTo>
                    <a:pt x="3059" y="1"/>
                  </a:lnTo>
                  <a:lnTo>
                    <a:pt x="8024" y="484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8"/>
            <p:cNvSpPr/>
            <p:nvPr/>
          </p:nvSpPr>
          <p:spPr>
            <a:xfrm>
              <a:off x="4040314" y="1769061"/>
              <a:ext cx="315323" cy="139558"/>
            </a:xfrm>
            <a:custGeom>
              <a:avLst/>
              <a:gdLst/>
              <a:ahLst/>
              <a:cxnLst/>
              <a:rect l="l" t="t" r="r" b="b"/>
              <a:pathLst>
                <a:path w="8561" h="3789" extrusionOk="0">
                  <a:moveTo>
                    <a:pt x="8561" y="3788"/>
                  </a:moveTo>
                  <a:lnTo>
                    <a:pt x="3596" y="3305"/>
                  </a:lnTo>
                  <a:lnTo>
                    <a:pt x="1" y="0"/>
                  </a:lnTo>
                  <a:lnTo>
                    <a:pt x="4888" y="305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9" name="Google Shape;299;p38"/>
          <p:cNvSpPr/>
          <p:nvPr/>
        </p:nvSpPr>
        <p:spPr>
          <a:xfrm>
            <a:off x="7712293" y="4060888"/>
            <a:ext cx="218018" cy="218018"/>
          </a:xfrm>
          <a:custGeom>
            <a:avLst/>
            <a:gdLst/>
            <a:ahLst/>
            <a:cxnLst/>
            <a:rect l="l" t="t" r="r" b="b"/>
            <a:pathLst>
              <a:path w="5720" h="5720" extrusionOk="0">
                <a:moveTo>
                  <a:pt x="5720" y="2860"/>
                </a:moveTo>
                <a:cubicBezTo>
                  <a:pt x="5720" y="4440"/>
                  <a:pt x="4439" y="5719"/>
                  <a:pt x="2860" y="5719"/>
                </a:cubicBezTo>
                <a:cubicBezTo>
                  <a:pt x="1281" y="5719"/>
                  <a:pt x="0" y="4440"/>
                  <a:pt x="0" y="2860"/>
                </a:cubicBezTo>
                <a:cubicBezTo>
                  <a:pt x="0" y="1281"/>
                  <a:pt x="1281" y="1"/>
                  <a:pt x="2860" y="1"/>
                </a:cubicBezTo>
                <a:cubicBezTo>
                  <a:pt x="4439" y="1"/>
                  <a:pt x="5720" y="1281"/>
                  <a:pt x="5720" y="286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38"/>
          <p:cNvSpPr/>
          <p:nvPr/>
        </p:nvSpPr>
        <p:spPr>
          <a:xfrm>
            <a:off x="8005628" y="4190098"/>
            <a:ext cx="376994" cy="376994"/>
          </a:xfrm>
          <a:custGeom>
            <a:avLst/>
            <a:gdLst/>
            <a:ahLst/>
            <a:cxnLst/>
            <a:rect l="l" t="t" r="r" b="b"/>
            <a:pathLst>
              <a:path w="5671" h="5671" extrusionOk="0">
                <a:moveTo>
                  <a:pt x="2836" y="0"/>
                </a:moveTo>
                <a:cubicBezTo>
                  <a:pt x="1270" y="0"/>
                  <a:pt x="1" y="1269"/>
                  <a:pt x="1" y="2835"/>
                </a:cubicBezTo>
                <a:cubicBezTo>
                  <a:pt x="1" y="4401"/>
                  <a:pt x="1270" y="5670"/>
                  <a:pt x="2836" y="5670"/>
                </a:cubicBezTo>
                <a:cubicBezTo>
                  <a:pt x="4402" y="5670"/>
                  <a:pt x="5671" y="4401"/>
                  <a:pt x="5671" y="2835"/>
                </a:cubicBezTo>
                <a:cubicBezTo>
                  <a:pt x="5671" y="1269"/>
                  <a:pt x="4402" y="0"/>
                  <a:pt x="2836" y="0"/>
                </a:cubicBezTo>
                <a:close/>
                <a:moveTo>
                  <a:pt x="2836" y="3409"/>
                </a:moveTo>
                <a:cubicBezTo>
                  <a:pt x="2603" y="3409"/>
                  <a:pt x="2395" y="3269"/>
                  <a:pt x="2306" y="3055"/>
                </a:cubicBezTo>
                <a:cubicBezTo>
                  <a:pt x="2217" y="2841"/>
                  <a:pt x="2266" y="2595"/>
                  <a:pt x="2431" y="2430"/>
                </a:cubicBezTo>
                <a:cubicBezTo>
                  <a:pt x="2594" y="2267"/>
                  <a:pt x="2840" y="2217"/>
                  <a:pt x="3055" y="2306"/>
                </a:cubicBezTo>
                <a:cubicBezTo>
                  <a:pt x="3269" y="2395"/>
                  <a:pt x="3409" y="2604"/>
                  <a:pt x="3409" y="2835"/>
                </a:cubicBezTo>
                <a:cubicBezTo>
                  <a:pt x="3409" y="3152"/>
                  <a:pt x="3152" y="3408"/>
                  <a:pt x="2836" y="3408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1" name="Google Shape;301;p38"/>
          <p:cNvGrpSpPr/>
          <p:nvPr/>
        </p:nvGrpSpPr>
        <p:grpSpPr>
          <a:xfrm rot="2395509">
            <a:off x="1042623" y="1261797"/>
            <a:ext cx="274395" cy="287888"/>
            <a:chOff x="2772212" y="2822146"/>
            <a:chExt cx="274389" cy="287882"/>
          </a:xfrm>
        </p:grpSpPr>
        <p:sp>
          <p:nvSpPr>
            <p:cNvPr id="302" name="Google Shape;302;p38"/>
            <p:cNvSpPr/>
            <p:nvPr/>
          </p:nvSpPr>
          <p:spPr>
            <a:xfrm>
              <a:off x="2772212" y="2822146"/>
              <a:ext cx="221829" cy="240887"/>
            </a:xfrm>
            <a:custGeom>
              <a:avLst/>
              <a:gdLst/>
              <a:ahLst/>
              <a:cxnLst/>
              <a:rect l="l" t="t" r="r" b="b"/>
              <a:pathLst>
                <a:path w="5820" h="6320" extrusionOk="0">
                  <a:moveTo>
                    <a:pt x="0" y="5570"/>
                  </a:moveTo>
                  <a:lnTo>
                    <a:pt x="4982" y="0"/>
                  </a:lnTo>
                  <a:lnTo>
                    <a:pt x="5820" y="749"/>
                  </a:lnTo>
                  <a:lnTo>
                    <a:pt x="838" y="6319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8"/>
            <p:cNvSpPr/>
            <p:nvPr/>
          </p:nvSpPr>
          <p:spPr>
            <a:xfrm>
              <a:off x="2824734" y="2869141"/>
              <a:ext cx="221867" cy="240887"/>
            </a:xfrm>
            <a:custGeom>
              <a:avLst/>
              <a:gdLst/>
              <a:ahLst/>
              <a:cxnLst/>
              <a:rect l="l" t="t" r="r" b="b"/>
              <a:pathLst>
                <a:path w="5821" h="6320" extrusionOk="0">
                  <a:moveTo>
                    <a:pt x="1" y="5571"/>
                  </a:moveTo>
                  <a:lnTo>
                    <a:pt x="4984" y="1"/>
                  </a:lnTo>
                  <a:lnTo>
                    <a:pt x="5820" y="750"/>
                  </a:lnTo>
                  <a:lnTo>
                    <a:pt x="838" y="632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-662354" y="706347"/>
            <a:ext cx="4371712" cy="482700"/>
          </a:xfrm>
        </p:spPr>
        <p:txBody>
          <a:bodyPr/>
          <a:lstStyle/>
          <a:p>
            <a:pPr algn="ctr"/>
            <a:r>
              <a:rPr lang="en-US" sz="3200" dirty="0" smtClean="0"/>
              <a:t>Step </a:t>
            </a:r>
            <a:r>
              <a:rPr lang="en-US" sz="3200" dirty="0" smtClean="0"/>
              <a:t>6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071" y="706346"/>
            <a:ext cx="6135102" cy="3449311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26196" y="1391956"/>
            <a:ext cx="1680086" cy="174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Data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</a:rPr>
              <a:t>sudah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</a:rPr>
              <a:t>berhasil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 di upload</a:t>
            </a:r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83459" y="2431002"/>
            <a:ext cx="1680086" cy="174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1499248" y="3672957"/>
            <a:ext cx="7592993" cy="174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600" dirty="0" err="1" smtClean="0"/>
              <a:t>Kemudian</a:t>
            </a:r>
            <a:r>
              <a:rPr lang="en-US" sz="1600" dirty="0" smtClean="0"/>
              <a:t> </a:t>
            </a:r>
            <a:r>
              <a:rPr lang="en-US" sz="1600" dirty="0" err="1" smtClean="0"/>
              <a:t>klik</a:t>
            </a:r>
            <a:r>
              <a:rPr lang="en-US" sz="1600" dirty="0" smtClean="0"/>
              <a:t> “</a:t>
            </a:r>
            <a:r>
              <a:rPr lang="en-US" sz="1600" dirty="0" err="1" smtClean="0"/>
              <a:t>tambahan</a:t>
            </a:r>
            <a:r>
              <a:rPr lang="en-US" sz="1600" dirty="0" smtClean="0"/>
              <a:t> </a:t>
            </a:r>
            <a:r>
              <a:rPr lang="en-US" sz="1600" dirty="0" err="1" smtClean="0"/>
              <a:t>dimensi</a:t>
            </a:r>
            <a:r>
              <a:rPr lang="en-US" sz="1600" dirty="0" smtClean="0"/>
              <a:t>” </a:t>
            </a:r>
            <a:r>
              <a:rPr lang="en-US" sz="1600" dirty="0" err="1" smtClean="0"/>
              <a:t>lalu</a:t>
            </a:r>
            <a:r>
              <a:rPr lang="en-US" sz="1600" dirty="0" smtClean="0"/>
              <a:t> </a:t>
            </a:r>
            <a:r>
              <a:rPr lang="en-US" sz="1600" dirty="0" err="1" smtClean="0"/>
              <a:t>pilij</a:t>
            </a:r>
            <a:r>
              <a:rPr lang="en-US" sz="1600" dirty="0" smtClean="0"/>
              <a:t> “location” </a:t>
            </a:r>
            <a:r>
              <a:rPr lang="en-US" sz="1600" dirty="0" err="1" smtClean="0"/>
              <a:t>untuk</a:t>
            </a:r>
            <a:r>
              <a:rPr lang="en-US" sz="1600" dirty="0" smtClean="0"/>
              <a:t> </a:t>
            </a:r>
            <a:r>
              <a:rPr lang="en-US" sz="1600" dirty="0" err="1" smtClean="0"/>
              <a:t>menampilkan</a:t>
            </a:r>
            <a:r>
              <a:rPr lang="en-US" sz="1600" dirty="0" smtClean="0"/>
              <a:t> data location </a:t>
            </a:r>
            <a:r>
              <a:rPr lang="en-US" sz="1600" dirty="0" err="1" smtClean="0"/>
              <a:t>seperti</a:t>
            </a:r>
            <a:r>
              <a:rPr lang="en-US" sz="1600" dirty="0" smtClean="0"/>
              <a:t> </a:t>
            </a:r>
            <a:r>
              <a:rPr lang="en-US" sz="1600" dirty="0" err="1" smtClean="0"/>
              <a:t>pada</a:t>
            </a:r>
            <a:r>
              <a:rPr lang="en-US" sz="1600" dirty="0"/>
              <a:t> </a:t>
            </a:r>
            <a:r>
              <a:rPr lang="en-US" sz="1600" dirty="0" err="1" smtClean="0"/>
              <a:t>tampilan</a:t>
            </a:r>
            <a:r>
              <a:rPr lang="en-US" sz="1600" dirty="0" smtClean="0"/>
              <a:t> di </a:t>
            </a:r>
            <a:r>
              <a:rPr lang="en-US" sz="1600" dirty="0" err="1" smtClean="0"/>
              <a:t>atas</a:t>
            </a:r>
            <a:r>
              <a:rPr lang="en-US" sz="1600" dirty="0" smtClean="0"/>
              <a:t>.</a:t>
            </a:r>
            <a:endParaRPr lang="en-US" sz="1600" dirty="0"/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3709358" y="1391956"/>
            <a:ext cx="466725" cy="4762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6114696" y="2407908"/>
            <a:ext cx="1219554" cy="6781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624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952" y="436683"/>
            <a:ext cx="6348447" cy="356925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-1010697" y="662804"/>
            <a:ext cx="4371712" cy="482700"/>
          </a:xfrm>
        </p:spPr>
        <p:txBody>
          <a:bodyPr/>
          <a:lstStyle/>
          <a:p>
            <a:pPr algn="ctr"/>
            <a:r>
              <a:rPr lang="en-US" sz="3200" dirty="0" smtClean="0"/>
              <a:t>Step </a:t>
            </a:r>
            <a:r>
              <a:rPr lang="en-US" sz="3200" dirty="0" smtClean="0"/>
              <a:t>7</a:t>
            </a: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3200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671934" y="3571357"/>
            <a:ext cx="7592993" cy="174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600" dirty="0" err="1" smtClean="0"/>
              <a:t>Selanjutnya</a:t>
            </a:r>
            <a:r>
              <a:rPr lang="en-US" sz="1600" dirty="0" smtClean="0"/>
              <a:t> </a:t>
            </a:r>
            <a:r>
              <a:rPr lang="en-US" sz="1600" dirty="0" err="1" smtClean="0"/>
              <a:t>klik</a:t>
            </a:r>
            <a:r>
              <a:rPr lang="en-US" sz="1600" dirty="0" smtClean="0"/>
              <a:t> “</a:t>
            </a:r>
            <a:r>
              <a:rPr lang="en-US" sz="1600" dirty="0" err="1" smtClean="0"/>
              <a:t>tambakan</a:t>
            </a:r>
            <a:r>
              <a:rPr lang="en-US" sz="1600" dirty="0" smtClean="0"/>
              <a:t> </a:t>
            </a:r>
            <a:r>
              <a:rPr lang="en-US" sz="1600" dirty="0" err="1" smtClean="0"/>
              <a:t>metrik</a:t>
            </a:r>
            <a:r>
              <a:rPr lang="en-US" sz="1600" dirty="0" smtClean="0"/>
              <a:t>” </a:t>
            </a:r>
            <a:r>
              <a:rPr lang="en-US" sz="1600" dirty="0" err="1" smtClean="0"/>
              <a:t>dan</a:t>
            </a:r>
            <a:r>
              <a:rPr lang="en-US" sz="1600" dirty="0" smtClean="0"/>
              <a:t> </a:t>
            </a:r>
            <a:r>
              <a:rPr lang="en-US" sz="1600" dirty="0" err="1" smtClean="0"/>
              <a:t>pilih</a:t>
            </a:r>
            <a:r>
              <a:rPr lang="en-US" sz="1600" dirty="0" smtClean="0"/>
              <a:t> </a:t>
            </a:r>
            <a:r>
              <a:rPr lang="en-US" sz="1600" dirty="0" err="1" smtClean="0"/>
              <a:t>fitur</a:t>
            </a:r>
            <a:r>
              <a:rPr lang="en-US" sz="1600" dirty="0" smtClean="0"/>
              <a:t> “total cease” </a:t>
            </a:r>
            <a:r>
              <a:rPr lang="en-US" sz="1600" dirty="0" err="1" smtClean="0"/>
              <a:t>untuk</a:t>
            </a:r>
            <a:r>
              <a:rPr lang="en-US" sz="1600" dirty="0" smtClean="0"/>
              <a:t> </a:t>
            </a:r>
            <a:r>
              <a:rPr lang="en-US" sz="1600" dirty="0" err="1" smtClean="0"/>
              <a:t>menampilkan</a:t>
            </a:r>
            <a:r>
              <a:rPr lang="en-US" sz="1600" dirty="0" smtClean="0"/>
              <a:t> “total cease” </a:t>
            </a:r>
            <a:r>
              <a:rPr lang="en-US" sz="1600" dirty="0" err="1" smtClean="0"/>
              <a:t>seperti</a:t>
            </a:r>
            <a:r>
              <a:rPr lang="en-US" sz="1600" dirty="0" smtClean="0"/>
              <a:t> </a:t>
            </a:r>
            <a:r>
              <a:rPr lang="en-US" sz="1600" dirty="0" err="1" smtClean="0"/>
              <a:t>pada</a:t>
            </a:r>
            <a:r>
              <a:rPr lang="en-US" sz="1600" dirty="0" smtClean="0"/>
              <a:t> </a:t>
            </a:r>
            <a:r>
              <a:rPr lang="en-US" sz="1600" dirty="0" err="1" smtClean="0"/>
              <a:t>gambar</a:t>
            </a:r>
            <a:r>
              <a:rPr lang="en-US" sz="1600" dirty="0" smtClean="0"/>
              <a:t> di </a:t>
            </a:r>
            <a:r>
              <a:rPr lang="en-US" sz="1600" dirty="0" err="1" smtClean="0"/>
              <a:t>atas</a:t>
            </a:r>
            <a:r>
              <a:rPr lang="en-US" sz="1600" dirty="0" smtClean="0"/>
              <a:t>. </a:t>
            </a:r>
            <a:endParaRPr lang="en-US" sz="1600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4318958" y="1289645"/>
            <a:ext cx="466725" cy="4762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6368696" y="2458708"/>
            <a:ext cx="1219554" cy="6781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4533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-894583" y="706347"/>
            <a:ext cx="4371712" cy="482700"/>
          </a:xfrm>
        </p:spPr>
        <p:txBody>
          <a:bodyPr/>
          <a:lstStyle/>
          <a:p>
            <a:pPr algn="ctr"/>
            <a:r>
              <a:rPr lang="en-US" sz="3200" dirty="0" smtClean="0"/>
              <a:t>Step </a:t>
            </a:r>
            <a:r>
              <a:rPr lang="en-US" sz="3200" dirty="0" smtClean="0"/>
              <a:t>8</a:t>
            </a:r>
            <a:endParaRPr lang="en-US" sz="32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884" y="364112"/>
            <a:ext cx="6545943" cy="3680296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322310" y="3724339"/>
            <a:ext cx="8821690" cy="174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600" dirty="0" err="1" smtClean="0"/>
              <a:t>Selanjutnya</a:t>
            </a:r>
            <a:r>
              <a:rPr lang="en-US" sz="1600" dirty="0" smtClean="0"/>
              <a:t>, </a:t>
            </a:r>
            <a:r>
              <a:rPr lang="en-US" sz="1600" dirty="0" err="1" smtClean="0"/>
              <a:t>untuk</a:t>
            </a:r>
            <a:r>
              <a:rPr lang="en-US" sz="1600" dirty="0" smtClean="0"/>
              <a:t> </a:t>
            </a:r>
            <a:r>
              <a:rPr lang="en-US" sz="1600" dirty="0" err="1" smtClean="0"/>
              <a:t>menghapus</a:t>
            </a:r>
            <a:r>
              <a:rPr lang="en-US" sz="1600" dirty="0" smtClean="0"/>
              <a:t> data </a:t>
            </a:r>
            <a:r>
              <a:rPr lang="en-US" sz="1600" dirty="0" err="1" smtClean="0"/>
              <a:t>lokasi</a:t>
            </a:r>
            <a:r>
              <a:rPr lang="en-US" sz="1600" dirty="0" smtClean="0"/>
              <a:t> </a:t>
            </a:r>
            <a:r>
              <a:rPr lang="en-US" sz="1600" dirty="0" err="1" smtClean="0"/>
              <a:t>indonesia</a:t>
            </a:r>
            <a:r>
              <a:rPr lang="en-US" sz="1600" dirty="0" smtClean="0"/>
              <a:t> </a:t>
            </a:r>
            <a:r>
              <a:rPr lang="en-US" sz="1600" dirty="0" err="1" smtClean="0"/>
              <a:t>pada</a:t>
            </a:r>
            <a:r>
              <a:rPr lang="en-US" sz="1600" dirty="0" smtClean="0"/>
              <a:t> table </a:t>
            </a:r>
            <a:r>
              <a:rPr lang="en-US" sz="1600" dirty="0" err="1" smtClean="0"/>
              <a:t>lokasi</a:t>
            </a:r>
            <a:r>
              <a:rPr lang="en-US" sz="1600" dirty="0" smtClean="0"/>
              <a:t> di </a:t>
            </a:r>
            <a:r>
              <a:rPr lang="en-US" sz="1600" dirty="0" err="1" smtClean="0"/>
              <a:t>karenakan</a:t>
            </a:r>
            <a:r>
              <a:rPr lang="en-US" sz="1600" dirty="0" smtClean="0"/>
              <a:t> </a:t>
            </a:r>
            <a:r>
              <a:rPr lang="en-US" sz="1600" dirty="0" err="1" smtClean="0"/>
              <a:t>hanya</a:t>
            </a:r>
            <a:r>
              <a:rPr lang="en-US" sz="1600" dirty="0" smtClean="0"/>
              <a:t> </a:t>
            </a:r>
            <a:r>
              <a:rPr lang="en-US" sz="1600" dirty="0" err="1" smtClean="0"/>
              <a:t>memerlukan</a:t>
            </a:r>
            <a:r>
              <a:rPr lang="en-US" sz="1600" dirty="0" smtClean="0"/>
              <a:t> </a:t>
            </a:r>
            <a:r>
              <a:rPr lang="en-US" sz="1600" dirty="0" err="1" smtClean="0"/>
              <a:t>provinsinya</a:t>
            </a:r>
            <a:r>
              <a:rPr lang="en-US" sz="1600" dirty="0" smtClean="0"/>
              <a:t> </a:t>
            </a:r>
            <a:r>
              <a:rPr lang="en-US" sz="1600" dirty="0" err="1" smtClean="0"/>
              <a:t>saja</a:t>
            </a:r>
            <a:r>
              <a:rPr lang="en-US" sz="1600" dirty="0" smtClean="0"/>
              <a:t>, scroll </a:t>
            </a:r>
            <a:r>
              <a:rPr lang="en-US" sz="1600" dirty="0" err="1" smtClean="0"/>
              <a:t>pada</a:t>
            </a:r>
            <a:r>
              <a:rPr lang="en-US" sz="1600" dirty="0" smtClean="0"/>
              <a:t> </a:t>
            </a:r>
            <a:r>
              <a:rPr lang="en-US" sz="1600" dirty="0" err="1" smtClean="0"/>
              <a:t>bagian</a:t>
            </a:r>
            <a:r>
              <a:rPr lang="en-US" sz="1600" dirty="0" smtClean="0"/>
              <a:t> “data” </a:t>
            </a:r>
            <a:r>
              <a:rPr lang="en-US" sz="1600" dirty="0" err="1" smtClean="0"/>
              <a:t>hingga</a:t>
            </a:r>
            <a:r>
              <a:rPr lang="en-US" sz="1600" dirty="0" smtClean="0"/>
              <a:t> </a:t>
            </a:r>
            <a:r>
              <a:rPr lang="en-US" sz="1600" dirty="0" err="1" smtClean="0"/>
              <a:t>menemukan</a:t>
            </a:r>
            <a:r>
              <a:rPr lang="en-US" sz="1600" dirty="0" smtClean="0"/>
              <a:t> filter </a:t>
            </a:r>
            <a:r>
              <a:rPr lang="en-US" sz="1600" dirty="0" err="1" smtClean="0"/>
              <a:t>dan</a:t>
            </a:r>
            <a:r>
              <a:rPr lang="en-US" sz="1600" dirty="0" smtClean="0"/>
              <a:t> </a:t>
            </a:r>
            <a:r>
              <a:rPr lang="en-US" sz="1600" dirty="0" err="1" smtClean="0"/>
              <a:t>klik</a:t>
            </a:r>
            <a:r>
              <a:rPr lang="en-US" sz="1600" dirty="0" smtClean="0"/>
              <a:t> “</a:t>
            </a:r>
            <a:r>
              <a:rPr lang="en-US" sz="1600" dirty="0" err="1" smtClean="0"/>
              <a:t>tambahkan</a:t>
            </a:r>
            <a:r>
              <a:rPr lang="en-US" sz="1600" dirty="0" smtClean="0"/>
              <a:t> filter”</a:t>
            </a:r>
            <a:endParaRPr lang="en-US" sz="1600" dirty="0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3348319" y="1613139"/>
            <a:ext cx="1384836" cy="25600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7024530" y="2379026"/>
            <a:ext cx="452035" cy="71681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758919" y="1613139"/>
            <a:ext cx="1717646" cy="9199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7089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938" y="485349"/>
            <a:ext cx="6407673" cy="3602557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-894583" y="706347"/>
            <a:ext cx="4371712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Days One"/>
              <a:buNone/>
              <a:defRPr sz="60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3200" dirty="0" smtClean="0"/>
              <a:t>Step </a:t>
            </a:r>
            <a:r>
              <a:rPr lang="en-US" sz="3200" dirty="0" smtClean="0"/>
              <a:t>9</a:t>
            </a:r>
            <a:endParaRPr lang="en-US" sz="32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1747349"/>
            <a:ext cx="2670938" cy="178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dirty="0" err="1" smtClean="0"/>
              <a:t>Kemudian</a:t>
            </a:r>
            <a:r>
              <a:rPr lang="en-US" sz="2000" dirty="0" smtClean="0"/>
              <a:t> </a:t>
            </a:r>
            <a:r>
              <a:rPr lang="en-US" sz="2000" dirty="0" err="1" smtClean="0"/>
              <a:t>klik</a:t>
            </a:r>
            <a:r>
              <a:rPr lang="en-US" sz="2000" dirty="0" smtClean="0"/>
              <a:t> “</a:t>
            </a:r>
            <a:r>
              <a:rPr lang="en-US" sz="2000" dirty="0" err="1" smtClean="0"/>
              <a:t>buat</a:t>
            </a:r>
            <a:r>
              <a:rPr lang="en-US" sz="2000" dirty="0" smtClean="0"/>
              <a:t> filter” </a:t>
            </a:r>
            <a:r>
              <a:rPr lang="en-US" sz="2000" dirty="0" err="1" smtClean="0"/>
              <a:t>dan</a:t>
            </a:r>
            <a:r>
              <a:rPr lang="en-US" sz="2000" dirty="0" smtClean="0"/>
              <a:t> </a:t>
            </a:r>
            <a:r>
              <a:rPr lang="en-US" sz="2000" dirty="0" err="1" smtClean="0"/>
              <a:t>akan</a:t>
            </a:r>
            <a:r>
              <a:rPr lang="en-US" sz="2000" dirty="0" smtClean="0"/>
              <a:t> </a:t>
            </a:r>
            <a:r>
              <a:rPr lang="en-US" sz="2000" dirty="0" err="1" smtClean="0"/>
              <a:t>muncul</a:t>
            </a:r>
            <a:r>
              <a:rPr lang="en-US" sz="2000" dirty="0" smtClean="0"/>
              <a:t> </a:t>
            </a:r>
            <a:r>
              <a:rPr lang="en-US" sz="2000" dirty="0" err="1" smtClean="0"/>
              <a:t>tampilan</a:t>
            </a:r>
            <a:r>
              <a:rPr lang="en-US" sz="2000" dirty="0" smtClean="0"/>
              <a:t> </a:t>
            </a:r>
            <a:r>
              <a:rPr lang="en-US" sz="2000" dirty="0" err="1" smtClean="0"/>
              <a:t>seperti</a:t>
            </a:r>
            <a:r>
              <a:rPr lang="en-US" sz="2000" dirty="0" smtClean="0"/>
              <a:t> </a:t>
            </a:r>
            <a:r>
              <a:rPr lang="en-US" sz="2000" dirty="0" err="1" smtClean="0"/>
              <a:t>gambar</a:t>
            </a:r>
            <a:r>
              <a:rPr lang="en-US" sz="2000" dirty="0" smtClean="0"/>
              <a:t> di </a:t>
            </a:r>
            <a:r>
              <a:rPr lang="en-US" sz="2000" dirty="0" err="1" smtClean="0"/>
              <a:t>samping</a:t>
            </a:r>
            <a:endParaRPr lang="en-US" sz="2000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322310" y="3724339"/>
            <a:ext cx="8821690" cy="174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600" dirty="0" err="1" smtClean="0"/>
              <a:t>Lalu</a:t>
            </a:r>
            <a:r>
              <a:rPr lang="en-US" sz="1600" dirty="0" smtClean="0"/>
              <a:t>, </a:t>
            </a:r>
            <a:r>
              <a:rPr lang="en-US" sz="1600" dirty="0" err="1" smtClean="0"/>
              <a:t>silahkan</a:t>
            </a:r>
            <a:r>
              <a:rPr lang="en-US" sz="1600" dirty="0" smtClean="0"/>
              <a:t> </a:t>
            </a:r>
            <a:r>
              <a:rPr lang="en-US" sz="1600" dirty="0" err="1" smtClean="0"/>
              <a:t>anda</a:t>
            </a:r>
            <a:r>
              <a:rPr lang="en-US" sz="1600" dirty="0" smtClean="0"/>
              <a:t> </a:t>
            </a:r>
            <a:r>
              <a:rPr lang="en-US" sz="1600" dirty="0" err="1" smtClean="0"/>
              <a:t>atur</a:t>
            </a:r>
            <a:r>
              <a:rPr lang="en-US" sz="1600" dirty="0" smtClean="0"/>
              <a:t> menu yang </a:t>
            </a:r>
            <a:r>
              <a:rPr lang="en-US" sz="1600" dirty="0" err="1" smtClean="0"/>
              <a:t>tersedia</a:t>
            </a:r>
            <a:r>
              <a:rPr lang="en-US" sz="1600" dirty="0" smtClean="0"/>
              <a:t> </a:t>
            </a:r>
            <a:r>
              <a:rPr lang="en-US" sz="1600" dirty="0" err="1" smtClean="0"/>
              <a:t>yakni</a:t>
            </a:r>
            <a:r>
              <a:rPr lang="en-US" sz="1600" dirty="0" smtClean="0"/>
              <a:t> </a:t>
            </a:r>
            <a:r>
              <a:rPr lang="en-US" sz="1600" dirty="0" err="1" smtClean="0"/>
              <a:t>dengan</a:t>
            </a:r>
            <a:r>
              <a:rPr lang="en-US" sz="1600" dirty="0" smtClean="0"/>
              <a:t> “</a:t>
            </a:r>
            <a:r>
              <a:rPr lang="en-US" sz="1600" dirty="0" err="1" smtClean="0"/>
              <a:t>kecualikan</a:t>
            </a:r>
            <a:r>
              <a:rPr lang="en-US" sz="1600" dirty="0" smtClean="0"/>
              <a:t>” – “location” </a:t>
            </a:r>
            <a:r>
              <a:rPr lang="en-US" sz="1600" dirty="0" err="1" smtClean="0"/>
              <a:t>dan</a:t>
            </a:r>
            <a:r>
              <a:rPr lang="en-US" sz="1600" dirty="0" smtClean="0"/>
              <a:t> “</a:t>
            </a:r>
            <a:r>
              <a:rPr lang="en-US" sz="1600" dirty="0" err="1" smtClean="0"/>
              <a:t>berisi</a:t>
            </a:r>
            <a:r>
              <a:rPr lang="en-US" sz="1600" dirty="0" smtClean="0"/>
              <a:t>” – “di </a:t>
            </a:r>
            <a:r>
              <a:rPr lang="en-US" sz="1600" dirty="0" err="1" smtClean="0"/>
              <a:t>ketik</a:t>
            </a:r>
            <a:r>
              <a:rPr lang="en-US" sz="1600" dirty="0" smtClean="0"/>
              <a:t> </a:t>
            </a:r>
            <a:r>
              <a:rPr lang="en-US" sz="1600" dirty="0" err="1" smtClean="0"/>
              <a:t>indonesia</a:t>
            </a:r>
            <a:r>
              <a:rPr lang="en-US" sz="1600" dirty="0" smtClean="0"/>
              <a:t>”, </a:t>
            </a:r>
            <a:r>
              <a:rPr lang="en-US" sz="1600" dirty="0" err="1" smtClean="0"/>
              <a:t>kemudian</a:t>
            </a:r>
            <a:r>
              <a:rPr lang="en-US" sz="1600" dirty="0" smtClean="0"/>
              <a:t> </a:t>
            </a:r>
            <a:r>
              <a:rPr lang="en-US" sz="1600" dirty="0" err="1" smtClean="0"/>
              <a:t>klik</a:t>
            </a:r>
            <a:r>
              <a:rPr lang="en-US" sz="1600" dirty="0" smtClean="0"/>
              <a:t> </a:t>
            </a:r>
            <a:r>
              <a:rPr lang="en-US" sz="1600" dirty="0" err="1" smtClean="0"/>
              <a:t>simpan</a:t>
            </a:r>
            <a:r>
              <a:rPr lang="en-US" sz="1600" dirty="0" smtClean="0"/>
              <a:t>.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1815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7985" y="323985"/>
            <a:ext cx="6024992" cy="3387404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322310" y="3711389"/>
            <a:ext cx="8821690" cy="174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600" dirty="0" err="1" smtClean="0"/>
              <a:t>Tampilan</a:t>
            </a:r>
            <a:r>
              <a:rPr lang="en-US" sz="1600" dirty="0" smtClean="0"/>
              <a:t> </a:t>
            </a:r>
            <a:r>
              <a:rPr lang="en-US" sz="1600" dirty="0" err="1" smtClean="0"/>
              <a:t>dikatakan</a:t>
            </a:r>
            <a:r>
              <a:rPr lang="en-US" sz="1600" dirty="0" smtClean="0"/>
              <a:t> </a:t>
            </a:r>
            <a:r>
              <a:rPr lang="en-US" sz="1600" dirty="0" err="1" smtClean="0"/>
              <a:t>berhasil</a:t>
            </a:r>
            <a:r>
              <a:rPr lang="en-US" sz="1600" dirty="0" smtClean="0"/>
              <a:t> </a:t>
            </a:r>
            <a:r>
              <a:rPr lang="en-US" sz="1600" dirty="0" err="1" smtClean="0"/>
              <a:t>ketika</a:t>
            </a:r>
            <a:r>
              <a:rPr lang="en-US" sz="1600" dirty="0" smtClean="0"/>
              <a:t> </a:t>
            </a:r>
            <a:r>
              <a:rPr lang="en-US" sz="1600" dirty="0" err="1" smtClean="0"/>
              <a:t>keterangan</a:t>
            </a:r>
            <a:r>
              <a:rPr lang="en-US" sz="1600" dirty="0" smtClean="0"/>
              <a:t> </a:t>
            </a:r>
            <a:r>
              <a:rPr lang="en-US" sz="1600" dirty="0" err="1" smtClean="0"/>
              <a:t>indonesia</a:t>
            </a:r>
            <a:r>
              <a:rPr lang="en-US" sz="1600" dirty="0" smtClean="0"/>
              <a:t> </a:t>
            </a:r>
            <a:r>
              <a:rPr lang="en-US" sz="1600" dirty="0" err="1" smtClean="0"/>
              <a:t>pada</a:t>
            </a:r>
            <a:r>
              <a:rPr lang="en-US" sz="1600" dirty="0" smtClean="0"/>
              <a:t> location </a:t>
            </a:r>
            <a:r>
              <a:rPr lang="en-US" sz="1600" dirty="0" err="1" smtClean="0"/>
              <a:t>sudah</a:t>
            </a:r>
            <a:r>
              <a:rPr lang="en-US" sz="1600" dirty="0" smtClean="0"/>
              <a:t> </a:t>
            </a:r>
            <a:r>
              <a:rPr lang="en-US" sz="1600" dirty="0" err="1" smtClean="0"/>
              <a:t>hilang</a:t>
            </a:r>
            <a:r>
              <a:rPr lang="en-US" sz="1600" dirty="0" smtClean="0"/>
              <a:t>. </a:t>
            </a:r>
            <a:endParaRPr lang="en-US" sz="1600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3926542" y="1438328"/>
            <a:ext cx="1384836" cy="25600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 txBox="1">
            <a:spLocks/>
          </p:cNvSpPr>
          <p:nvPr/>
        </p:nvSpPr>
        <p:spPr>
          <a:xfrm>
            <a:off x="-827348" y="800477"/>
            <a:ext cx="4371712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Days One"/>
              <a:buNone/>
              <a:defRPr sz="60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3200" dirty="0" smtClean="0"/>
              <a:t>Step </a:t>
            </a:r>
            <a:r>
              <a:rPr lang="en-US" sz="3200" dirty="0" smtClean="0"/>
              <a:t>10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6221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-894583" y="706347"/>
            <a:ext cx="4371712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Days One"/>
              <a:buNone/>
              <a:defRPr sz="60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3200" dirty="0" smtClean="0"/>
              <a:t>Step </a:t>
            </a:r>
            <a:r>
              <a:rPr lang="en-US" sz="3200" dirty="0" smtClean="0"/>
              <a:t>11</a:t>
            </a:r>
            <a:endParaRPr lang="en-US" sz="3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2186" y="394855"/>
            <a:ext cx="6320364" cy="355347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0" y="1747349"/>
            <a:ext cx="2670938" cy="178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dirty="0" err="1" smtClean="0"/>
              <a:t>Selanjutnya</a:t>
            </a:r>
            <a:r>
              <a:rPr lang="en-US" sz="2000" dirty="0" smtClean="0"/>
              <a:t> </a:t>
            </a:r>
            <a:r>
              <a:rPr lang="en-US" sz="2000" dirty="0" err="1" smtClean="0"/>
              <a:t>yakni</a:t>
            </a:r>
            <a:r>
              <a:rPr lang="en-US" sz="2000" dirty="0" smtClean="0"/>
              <a:t> </a:t>
            </a:r>
            <a:r>
              <a:rPr lang="en-US" sz="2000" dirty="0" err="1" smtClean="0"/>
              <a:t>ubah</a:t>
            </a:r>
            <a:r>
              <a:rPr lang="en-US" sz="2000" dirty="0" smtClean="0"/>
              <a:t> table </a:t>
            </a:r>
            <a:r>
              <a:rPr lang="en-US" sz="2000" dirty="0" err="1" smtClean="0"/>
              <a:t>menjadi</a:t>
            </a:r>
            <a:r>
              <a:rPr lang="en-US" sz="2000" dirty="0" smtClean="0"/>
              <a:t> </a:t>
            </a:r>
            <a:r>
              <a:rPr lang="en-US" sz="2000" dirty="0" err="1" smtClean="0"/>
              <a:t>peta</a:t>
            </a:r>
            <a:endParaRPr lang="en-US" sz="20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58399" y="3472454"/>
            <a:ext cx="8821690" cy="174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600" dirty="0" err="1" smtClean="0"/>
              <a:t>Dengan</a:t>
            </a:r>
            <a:r>
              <a:rPr lang="en-US" sz="1600" dirty="0" smtClean="0"/>
              <a:t> </a:t>
            </a:r>
            <a:r>
              <a:rPr lang="en-US" sz="1600" dirty="0" err="1" smtClean="0"/>
              <a:t>cara</a:t>
            </a:r>
            <a:r>
              <a:rPr lang="en-US" sz="1600" dirty="0" smtClean="0"/>
              <a:t> </a:t>
            </a:r>
            <a:r>
              <a:rPr lang="en-US" sz="1600" dirty="0" err="1" smtClean="0"/>
              <a:t>klik</a:t>
            </a:r>
            <a:r>
              <a:rPr lang="en-US" sz="1600" dirty="0" smtClean="0"/>
              <a:t> “diagram” </a:t>
            </a:r>
            <a:r>
              <a:rPr lang="en-US" sz="1600" dirty="0" err="1" smtClean="0"/>
              <a:t>laliu</a:t>
            </a:r>
            <a:r>
              <a:rPr lang="en-US" sz="1600" dirty="0" smtClean="0"/>
              <a:t> </a:t>
            </a:r>
            <a:r>
              <a:rPr lang="en-US" sz="1600" dirty="0" err="1" smtClean="0"/>
              <a:t>pilih</a:t>
            </a:r>
            <a:r>
              <a:rPr lang="en-US" sz="1600" dirty="0" smtClean="0"/>
              <a:t> </a:t>
            </a:r>
            <a:r>
              <a:rPr lang="en-US" sz="1600" dirty="0" err="1" smtClean="0"/>
              <a:t>fitur</a:t>
            </a:r>
            <a:r>
              <a:rPr lang="en-US" sz="1600" dirty="0" smtClean="0"/>
              <a:t> “</a:t>
            </a:r>
            <a:r>
              <a:rPr lang="en-US" sz="1600" dirty="0" err="1" smtClean="0"/>
              <a:t>peta</a:t>
            </a:r>
            <a:r>
              <a:rPr lang="en-US" sz="1600" dirty="0" smtClean="0"/>
              <a:t> </a:t>
            </a:r>
            <a:r>
              <a:rPr lang="en-US" sz="1600" dirty="0" err="1" smtClean="0"/>
              <a:t>bidang</a:t>
            </a:r>
            <a:r>
              <a:rPr lang="en-US" sz="1600" dirty="0" smtClean="0"/>
              <a:t>”</a:t>
            </a:r>
            <a:endParaRPr lang="en-US" sz="1600" dirty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6648450" y="1528917"/>
            <a:ext cx="932890" cy="28083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7067550" y="2109788"/>
            <a:ext cx="1642502" cy="51036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0292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5608" y="363205"/>
            <a:ext cx="6401692" cy="3599195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-894583" y="706347"/>
            <a:ext cx="4371712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Days One"/>
              <a:buNone/>
              <a:defRPr sz="60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3200" dirty="0" smtClean="0"/>
              <a:t>Step </a:t>
            </a:r>
            <a:r>
              <a:rPr lang="en-US" sz="3200" dirty="0" smtClean="0"/>
              <a:t>12</a:t>
            </a:r>
            <a:endParaRPr lang="en-US" sz="32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16523" y="2039449"/>
            <a:ext cx="2359085" cy="178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dirty="0" err="1" smtClean="0"/>
              <a:t>Setelah</a:t>
            </a:r>
            <a:r>
              <a:rPr lang="en-US" sz="2000" dirty="0" smtClean="0"/>
              <a:t> </a:t>
            </a:r>
            <a:r>
              <a:rPr lang="en-US" sz="2000" dirty="0" err="1" smtClean="0"/>
              <a:t>berhasil</a:t>
            </a:r>
            <a:r>
              <a:rPr lang="en-US" sz="2000" dirty="0" smtClean="0"/>
              <a:t> </a:t>
            </a:r>
            <a:r>
              <a:rPr lang="en-US" sz="2000" dirty="0" err="1" smtClean="0"/>
              <a:t>maka</a:t>
            </a:r>
            <a:r>
              <a:rPr lang="en-US" sz="2000" dirty="0" smtClean="0"/>
              <a:t> </a:t>
            </a:r>
            <a:r>
              <a:rPr lang="en-US" sz="2000" dirty="0" err="1" smtClean="0"/>
              <a:t>akan</a:t>
            </a:r>
            <a:r>
              <a:rPr lang="en-US" sz="2000" dirty="0" smtClean="0"/>
              <a:t> </a:t>
            </a:r>
            <a:r>
              <a:rPr lang="en-US" sz="2000" dirty="0" err="1" smtClean="0"/>
              <a:t>muncul</a:t>
            </a:r>
            <a:r>
              <a:rPr lang="en-US" sz="2000" dirty="0" smtClean="0"/>
              <a:t> </a:t>
            </a:r>
            <a:r>
              <a:rPr lang="en-US" sz="2000" dirty="0" err="1" smtClean="0"/>
              <a:t>tampilan</a:t>
            </a:r>
            <a:r>
              <a:rPr lang="en-US" sz="2000" dirty="0" smtClean="0"/>
              <a:t> </a:t>
            </a:r>
            <a:r>
              <a:rPr lang="en-US" sz="2000" dirty="0" err="1" smtClean="0"/>
              <a:t>seperti</a:t>
            </a:r>
            <a:r>
              <a:rPr lang="en-US" sz="2000" dirty="0" smtClean="0"/>
              <a:t> </a:t>
            </a:r>
            <a:r>
              <a:rPr lang="en-US" sz="2000" dirty="0" err="1" smtClean="0"/>
              <a:t>ini</a:t>
            </a:r>
            <a:r>
              <a:rPr lang="en-US" sz="2000" dirty="0" smtClean="0"/>
              <a:t>. </a:t>
            </a:r>
          </a:p>
          <a:p>
            <a:r>
              <a:rPr lang="en-US" sz="2000" dirty="0" err="1" smtClean="0"/>
              <a:t>Kemudian</a:t>
            </a:r>
            <a:r>
              <a:rPr lang="en-US" sz="2000" dirty="0" smtClean="0"/>
              <a:t> </a:t>
            </a:r>
            <a:r>
              <a:rPr lang="en-US" sz="2000" dirty="0" err="1" smtClean="0"/>
              <a:t>ubah</a:t>
            </a:r>
            <a:r>
              <a:rPr lang="en-US" sz="2000" dirty="0" smtClean="0"/>
              <a:t> data </a:t>
            </a:r>
            <a:r>
              <a:rPr lang="en-US" sz="2000" dirty="0" err="1" smtClean="0"/>
              <a:t>lokasi</a:t>
            </a:r>
            <a:r>
              <a:rPr lang="en-US" sz="2000" dirty="0" smtClean="0"/>
              <a:t> “country” </a:t>
            </a:r>
            <a:r>
              <a:rPr lang="en-US" sz="2000" dirty="0" err="1" smtClean="0"/>
              <a:t>menjadi</a:t>
            </a:r>
            <a:r>
              <a:rPr lang="en-US" sz="2000" dirty="0" smtClean="0"/>
              <a:t> “province”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6648450" y="1814771"/>
            <a:ext cx="855009" cy="44935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8219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-894583" y="706347"/>
            <a:ext cx="4371712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Days One"/>
              <a:buNone/>
              <a:defRPr sz="60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3200" dirty="0" smtClean="0"/>
              <a:t>Step </a:t>
            </a:r>
            <a:r>
              <a:rPr lang="en-US" sz="3200" dirty="0" smtClean="0"/>
              <a:t>13</a:t>
            </a:r>
            <a:endParaRPr lang="en-US" sz="32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16523" y="2039448"/>
            <a:ext cx="2677477" cy="178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dirty="0" err="1" smtClean="0"/>
              <a:t>Ketika</a:t>
            </a:r>
            <a:r>
              <a:rPr lang="en-US" sz="2000" dirty="0" smtClean="0"/>
              <a:t> </a:t>
            </a:r>
            <a:r>
              <a:rPr lang="en-US" sz="2000" dirty="0" err="1" smtClean="0"/>
              <a:t>muncul</a:t>
            </a:r>
            <a:r>
              <a:rPr lang="en-US" sz="2000" dirty="0" smtClean="0"/>
              <a:t> </a:t>
            </a:r>
            <a:r>
              <a:rPr lang="en-US" sz="2000" dirty="0" err="1" smtClean="0"/>
              <a:t>gambar</a:t>
            </a:r>
            <a:r>
              <a:rPr lang="en-US" sz="2000" dirty="0" smtClean="0"/>
              <a:t> </a:t>
            </a:r>
            <a:r>
              <a:rPr lang="en-US" sz="2000" dirty="0" err="1" smtClean="0"/>
              <a:t>peta</a:t>
            </a:r>
            <a:r>
              <a:rPr lang="en-US" sz="2000" dirty="0" smtClean="0"/>
              <a:t> </a:t>
            </a:r>
            <a:r>
              <a:rPr lang="en-US" sz="2000" dirty="0" err="1" smtClean="0"/>
              <a:t>eror</a:t>
            </a:r>
            <a:r>
              <a:rPr lang="en-US" sz="2000" dirty="0" smtClean="0"/>
              <a:t> </a:t>
            </a:r>
            <a:r>
              <a:rPr lang="en-US" sz="2000" dirty="0" err="1" smtClean="0"/>
              <a:t>seperti</a:t>
            </a:r>
            <a:r>
              <a:rPr lang="en-US" sz="2000" dirty="0" smtClean="0"/>
              <a:t> </a:t>
            </a:r>
            <a:r>
              <a:rPr lang="en-US" sz="2000" dirty="0" err="1" smtClean="0"/>
              <a:t>ini</a:t>
            </a:r>
            <a:r>
              <a:rPr lang="en-US" sz="2000" dirty="0" smtClean="0"/>
              <a:t> </a:t>
            </a:r>
            <a:r>
              <a:rPr lang="en-US" sz="2000" dirty="0" err="1" smtClean="0"/>
              <a:t>maka</a:t>
            </a:r>
            <a:r>
              <a:rPr lang="en-US" sz="2000" dirty="0" smtClean="0"/>
              <a:t> </a:t>
            </a:r>
            <a:r>
              <a:rPr lang="en-US" sz="2000" dirty="0" err="1" smtClean="0"/>
              <a:t>ubah</a:t>
            </a:r>
            <a:r>
              <a:rPr lang="en-US" sz="2000" dirty="0" smtClean="0"/>
              <a:t> </a:t>
            </a:r>
            <a:r>
              <a:rPr lang="en-US" sz="2000" dirty="0" err="1" smtClean="0"/>
              <a:t>tipe</a:t>
            </a:r>
            <a:r>
              <a:rPr lang="en-US" sz="2000" dirty="0" smtClean="0"/>
              <a:t> data </a:t>
            </a:r>
            <a:r>
              <a:rPr lang="en-US" sz="2000" dirty="0" err="1" smtClean="0"/>
              <a:t>provinsi</a:t>
            </a:r>
            <a:r>
              <a:rPr lang="en-US" sz="2000" dirty="0" smtClean="0"/>
              <a:t> </a:t>
            </a:r>
            <a:r>
              <a:rPr lang="en-US" sz="2000" dirty="0" err="1" smtClean="0"/>
              <a:t>pada</a:t>
            </a:r>
            <a:r>
              <a:rPr lang="en-US" sz="2000" dirty="0" smtClean="0"/>
              <a:t> menu “</a:t>
            </a:r>
            <a:r>
              <a:rPr lang="en-US" sz="2000" dirty="0" err="1" smtClean="0"/>
              <a:t>sumber</a:t>
            </a:r>
            <a:r>
              <a:rPr lang="en-US" sz="2000" dirty="0" smtClean="0"/>
              <a:t> data” </a:t>
            </a:r>
            <a:r>
              <a:rPr lang="en-US" sz="2000" dirty="0" err="1" smtClean="0"/>
              <a:t>lalu</a:t>
            </a:r>
            <a:r>
              <a:rPr lang="en-US" sz="2000" dirty="0" smtClean="0"/>
              <a:t> </a:t>
            </a:r>
            <a:r>
              <a:rPr lang="en-US" sz="2000" dirty="0" err="1" smtClean="0"/>
              <a:t>klik</a:t>
            </a:r>
            <a:r>
              <a:rPr lang="en-US" sz="2000" dirty="0" smtClean="0"/>
              <a:t> </a:t>
            </a:r>
            <a:r>
              <a:rPr lang="en-US" sz="2000" dirty="0" err="1" smtClean="0"/>
              <a:t>untik</a:t>
            </a:r>
            <a:r>
              <a:rPr lang="en-US" sz="2000" dirty="0" smtClean="0"/>
              <a:t> </a:t>
            </a:r>
            <a:r>
              <a:rPr lang="en-US" sz="2000" dirty="0" err="1" smtClean="0"/>
              <a:t>tanda</a:t>
            </a:r>
            <a:r>
              <a:rPr lang="en-US" sz="2000" dirty="0" smtClean="0"/>
              <a:t> </a:t>
            </a:r>
            <a:r>
              <a:rPr lang="en-US" sz="2000" dirty="0" err="1" smtClean="0"/>
              <a:t>pensil</a:t>
            </a:r>
            <a:r>
              <a:rPr lang="en-US" sz="2000" dirty="0" smtClean="0"/>
              <a:t> </a:t>
            </a:r>
            <a:r>
              <a:rPr lang="en-US" sz="2000" dirty="0" err="1" smtClean="0"/>
              <a:t>untuk</a:t>
            </a:r>
            <a:r>
              <a:rPr lang="en-US" sz="2000" dirty="0" smtClean="0"/>
              <a:t> </a:t>
            </a:r>
            <a:r>
              <a:rPr lang="en-US" sz="2000" dirty="0" err="1" smtClean="0"/>
              <a:t>mengubah</a:t>
            </a:r>
            <a:r>
              <a:rPr lang="en-US" sz="2000" dirty="0" smtClean="0"/>
              <a:t>.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000" y="706347"/>
            <a:ext cx="6055229" cy="3404404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V="1">
            <a:off x="6910704" y="2251127"/>
            <a:ext cx="590550" cy="67944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3536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-894583" y="706347"/>
            <a:ext cx="4371712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Days One"/>
              <a:buNone/>
              <a:defRPr sz="60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3200" dirty="0" smtClean="0"/>
              <a:t>Step </a:t>
            </a:r>
            <a:r>
              <a:rPr lang="en-US" sz="3200" dirty="0" smtClean="0"/>
              <a:t>14</a:t>
            </a:r>
            <a:endParaRPr lang="en-US" sz="32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16523" y="2039448"/>
            <a:ext cx="2677477" cy="178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dirty="0" err="1" smtClean="0"/>
              <a:t>Kemudian</a:t>
            </a:r>
            <a:r>
              <a:rPr lang="en-US" sz="2000" dirty="0" smtClean="0"/>
              <a:t> </a:t>
            </a:r>
            <a:r>
              <a:rPr lang="en-US" sz="2000" dirty="0" err="1" smtClean="0"/>
              <a:t>akan</a:t>
            </a:r>
            <a:r>
              <a:rPr lang="en-US" sz="2000" dirty="0" smtClean="0"/>
              <a:t> </a:t>
            </a:r>
            <a:r>
              <a:rPr lang="en-US" sz="2000" dirty="0" err="1" smtClean="0"/>
              <a:t>muncul</a:t>
            </a:r>
            <a:r>
              <a:rPr lang="en-US" sz="2000" dirty="0" smtClean="0"/>
              <a:t> </a:t>
            </a:r>
            <a:r>
              <a:rPr lang="en-US" sz="2000" dirty="0" err="1" smtClean="0"/>
              <a:t>tampilan</a:t>
            </a:r>
            <a:r>
              <a:rPr lang="en-US" sz="2000" dirty="0" smtClean="0"/>
              <a:t> </a:t>
            </a:r>
            <a:r>
              <a:rPr lang="en-US" sz="2000" dirty="0" err="1" smtClean="0"/>
              <a:t>seperti</a:t>
            </a:r>
            <a:r>
              <a:rPr lang="en-US" sz="2000" dirty="0" smtClean="0"/>
              <a:t> </a:t>
            </a:r>
            <a:r>
              <a:rPr lang="en-US" sz="2000" dirty="0" err="1" smtClean="0"/>
              <a:t>ini</a:t>
            </a:r>
            <a:r>
              <a:rPr lang="en-US" sz="2000" dirty="0" smtClean="0"/>
              <a:t>. </a:t>
            </a:r>
            <a:r>
              <a:rPr lang="en-US" sz="2000" dirty="0" err="1" smtClean="0"/>
              <a:t>Pada</a:t>
            </a:r>
            <a:r>
              <a:rPr lang="en-US" sz="2000" dirty="0" smtClean="0"/>
              <a:t> menu </a:t>
            </a:r>
            <a:r>
              <a:rPr lang="en-US" sz="2000" dirty="0" err="1" smtClean="0"/>
              <a:t>bidang</a:t>
            </a:r>
            <a:r>
              <a:rPr lang="en-US" sz="2000" dirty="0" smtClean="0"/>
              <a:t> </a:t>
            </a:r>
            <a:r>
              <a:rPr lang="en-US" sz="2000" dirty="0" err="1" smtClean="0"/>
              <a:t>bisa</a:t>
            </a:r>
            <a:r>
              <a:rPr lang="en-US" sz="2000" dirty="0" smtClean="0"/>
              <a:t> do scroll </a:t>
            </a:r>
            <a:r>
              <a:rPr lang="en-US" sz="2000" dirty="0" err="1" smtClean="0"/>
              <a:t>hingga</a:t>
            </a:r>
            <a:r>
              <a:rPr lang="en-US" sz="2000" dirty="0" smtClean="0"/>
              <a:t> </a:t>
            </a:r>
            <a:r>
              <a:rPr lang="en-US" sz="2000" dirty="0" err="1" smtClean="0"/>
              <a:t>menemukan</a:t>
            </a:r>
            <a:r>
              <a:rPr lang="en-US" sz="2000" dirty="0" smtClean="0"/>
              <a:t> menu “province”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000" y="309719"/>
            <a:ext cx="6153150" cy="3459458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1048949" y="3586754"/>
            <a:ext cx="8821690" cy="174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600" dirty="0" err="1" smtClean="0"/>
              <a:t>Lalu</a:t>
            </a:r>
            <a:r>
              <a:rPr lang="en-US" sz="1600" dirty="0"/>
              <a:t> </a:t>
            </a:r>
            <a:r>
              <a:rPr lang="en-US" sz="1600" dirty="0" err="1" smtClean="0"/>
              <a:t>pilih</a:t>
            </a:r>
            <a:r>
              <a:rPr lang="en-US" sz="1600" dirty="0" smtClean="0"/>
              <a:t> “</a:t>
            </a:r>
            <a:r>
              <a:rPr lang="en-US" sz="1600" dirty="0" err="1" smtClean="0"/>
              <a:t>geografis</a:t>
            </a:r>
            <a:r>
              <a:rPr lang="en-US" sz="1600" dirty="0" smtClean="0"/>
              <a:t>” </a:t>
            </a:r>
            <a:r>
              <a:rPr lang="en-US" sz="1600" dirty="0" err="1" smtClean="0"/>
              <a:t>dan</a:t>
            </a:r>
            <a:r>
              <a:rPr lang="en-US" sz="1600" dirty="0" smtClean="0"/>
              <a:t> “</a:t>
            </a:r>
            <a:r>
              <a:rPr lang="en-US" sz="1600" dirty="0" err="1" smtClean="0"/>
              <a:t>pembagian</a:t>
            </a:r>
            <a:r>
              <a:rPr lang="en-US" sz="1600" dirty="0" smtClean="0"/>
              <a:t> </a:t>
            </a:r>
            <a:r>
              <a:rPr lang="en-US" sz="1600" dirty="0" err="1" smtClean="0"/>
              <a:t>administrasi</a:t>
            </a:r>
            <a:r>
              <a:rPr lang="en-US" sz="1600" dirty="0" smtClean="0"/>
              <a:t> </a:t>
            </a:r>
            <a:r>
              <a:rPr lang="en-US" sz="1600" dirty="0" err="1" smtClean="0"/>
              <a:t>negara</a:t>
            </a:r>
            <a:r>
              <a:rPr lang="en-US" sz="1600" dirty="0" smtClean="0"/>
              <a:t> (</a:t>
            </a:r>
            <a:r>
              <a:rPr lang="en-US" sz="1600" dirty="0" err="1" smtClean="0"/>
              <a:t>tingkat</a:t>
            </a:r>
            <a:r>
              <a:rPr lang="en-US" sz="1600" dirty="0" smtClean="0"/>
              <a:t> 1) </a:t>
            </a:r>
            <a:r>
              <a:rPr lang="en-US" sz="1600" dirty="0" err="1" smtClean="0"/>
              <a:t>filanjut</a:t>
            </a:r>
            <a:r>
              <a:rPr lang="en-US" sz="1600" dirty="0" smtClean="0"/>
              <a:t> </a:t>
            </a:r>
            <a:r>
              <a:rPr lang="en-US" sz="1600" dirty="0" err="1" smtClean="0"/>
              <a:t>dengan</a:t>
            </a:r>
            <a:r>
              <a:rPr lang="en-US" sz="1600" dirty="0" smtClean="0"/>
              <a:t> </a:t>
            </a:r>
            <a:r>
              <a:rPr lang="en-US" sz="1600" dirty="0" err="1" smtClean="0"/>
              <a:t>klik</a:t>
            </a:r>
            <a:r>
              <a:rPr lang="en-US" sz="1600" dirty="0" smtClean="0"/>
              <a:t> “</a:t>
            </a:r>
            <a:r>
              <a:rPr lang="en-US" sz="1600" dirty="0" err="1" smtClean="0"/>
              <a:t>selesai</a:t>
            </a:r>
            <a:r>
              <a:rPr lang="en-US" sz="1600" dirty="0" smtClean="0"/>
              <a:t>”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45685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-894583" y="706347"/>
            <a:ext cx="4371712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Days One"/>
              <a:buNone/>
              <a:defRPr sz="60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3200" dirty="0" smtClean="0"/>
              <a:t>Step </a:t>
            </a:r>
            <a:r>
              <a:rPr lang="en-US" sz="3200" dirty="0" smtClean="0"/>
              <a:t>15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7924" y="344155"/>
            <a:ext cx="6435576" cy="361824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16523" y="2039448"/>
            <a:ext cx="2677477" cy="178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dirty="0" err="1" smtClean="0"/>
              <a:t>Jika</a:t>
            </a:r>
            <a:r>
              <a:rPr lang="en-US" sz="2000" dirty="0" smtClean="0"/>
              <a:t> </a:t>
            </a:r>
            <a:r>
              <a:rPr lang="en-US" sz="2000" dirty="0" err="1" smtClean="0"/>
              <a:t>anda</a:t>
            </a:r>
            <a:r>
              <a:rPr lang="en-US" sz="2000" dirty="0" smtClean="0"/>
              <a:t> </a:t>
            </a:r>
            <a:r>
              <a:rPr lang="en-US" sz="2000" dirty="0" err="1" smtClean="0"/>
              <a:t>ingin</a:t>
            </a:r>
            <a:r>
              <a:rPr lang="en-US" sz="2000" dirty="0" smtClean="0"/>
              <a:t> </a:t>
            </a:r>
            <a:r>
              <a:rPr lang="en-US" sz="2000" dirty="0" err="1" smtClean="0"/>
              <a:t>mengubah</a:t>
            </a:r>
            <a:r>
              <a:rPr lang="en-US" sz="2000" dirty="0" smtClean="0"/>
              <a:t> </a:t>
            </a:r>
            <a:r>
              <a:rPr lang="en-US" sz="2000" dirty="0" err="1" smtClean="0"/>
              <a:t>warna</a:t>
            </a:r>
            <a:r>
              <a:rPr lang="en-US" sz="2000" dirty="0" smtClean="0"/>
              <a:t> </a:t>
            </a:r>
            <a:r>
              <a:rPr lang="en-US" sz="2000" dirty="0" err="1" smtClean="0"/>
              <a:t>tema</a:t>
            </a:r>
            <a:r>
              <a:rPr lang="en-US" sz="2000" dirty="0" smtClean="0"/>
              <a:t> </a:t>
            </a:r>
            <a:r>
              <a:rPr lang="en-US" sz="2000" dirty="0" err="1" smtClean="0"/>
              <a:t>tampilan</a:t>
            </a:r>
            <a:r>
              <a:rPr lang="en-US" sz="2000" dirty="0" smtClean="0"/>
              <a:t> </a:t>
            </a:r>
            <a:r>
              <a:rPr lang="en-US" sz="2000" dirty="0" err="1" smtClean="0"/>
              <a:t>sesuai</a:t>
            </a:r>
            <a:r>
              <a:rPr lang="en-US" sz="2000" dirty="0" smtClean="0"/>
              <a:t> </a:t>
            </a:r>
            <a:r>
              <a:rPr lang="en-US" sz="2000" dirty="0" err="1" smtClean="0"/>
              <a:t>dengan</a:t>
            </a:r>
            <a:r>
              <a:rPr lang="en-US" sz="2000" dirty="0" smtClean="0"/>
              <a:t> </a:t>
            </a:r>
            <a:r>
              <a:rPr lang="en-US" sz="2000" dirty="0" err="1" smtClean="0"/>
              <a:t>keinginan</a:t>
            </a:r>
            <a:r>
              <a:rPr lang="en-US" sz="2000" dirty="0" smtClean="0"/>
              <a:t> </a:t>
            </a:r>
            <a:r>
              <a:rPr lang="en-US" sz="2000" dirty="0" err="1" smtClean="0"/>
              <a:t>ada</a:t>
            </a:r>
            <a:r>
              <a:rPr lang="en-US" sz="2000" dirty="0" smtClean="0"/>
              <a:t>, </a:t>
            </a:r>
            <a:r>
              <a:rPr lang="en-US" sz="2000" dirty="0" err="1" smtClean="0"/>
              <a:t>klik</a:t>
            </a:r>
            <a:r>
              <a:rPr lang="en-US" sz="2000" dirty="0" smtClean="0"/>
              <a:t> </a:t>
            </a:r>
            <a:r>
              <a:rPr lang="en-US" sz="2000" dirty="0" err="1" smtClean="0"/>
              <a:t>pada</a:t>
            </a:r>
            <a:r>
              <a:rPr lang="en-US" sz="2000" dirty="0" smtClean="0"/>
              <a:t> “</a:t>
            </a:r>
            <a:r>
              <a:rPr lang="en-US" sz="2000" dirty="0" err="1" smtClean="0"/>
              <a:t>tema</a:t>
            </a:r>
            <a:r>
              <a:rPr lang="en-US" sz="2000" dirty="0" smtClean="0"/>
              <a:t> </a:t>
            </a:r>
            <a:r>
              <a:rPr lang="en-US" sz="2000" dirty="0" err="1" smtClean="0"/>
              <a:t>dan</a:t>
            </a:r>
            <a:r>
              <a:rPr lang="en-US" sz="2000" dirty="0" smtClean="0"/>
              <a:t> </a:t>
            </a:r>
            <a:r>
              <a:rPr lang="en-US" sz="2000" dirty="0" err="1" smtClean="0"/>
              <a:t>tata</a:t>
            </a:r>
            <a:r>
              <a:rPr lang="en-US" sz="2000" dirty="0" smtClean="0"/>
              <a:t> </a:t>
            </a:r>
            <a:r>
              <a:rPr lang="en-US" sz="2000" dirty="0" err="1" smtClean="0"/>
              <a:t>letak</a:t>
            </a:r>
            <a:r>
              <a:rPr lang="en-US" sz="2000" dirty="0" smtClean="0"/>
              <a:t>” </a:t>
            </a:r>
          </a:p>
          <a:p>
            <a:r>
              <a:rPr lang="en-US" sz="2000" dirty="0" smtClean="0"/>
              <a:t>Dan </a:t>
            </a:r>
            <a:r>
              <a:rPr lang="en-US" sz="2000" dirty="0" err="1" smtClean="0"/>
              <a:t>pilih</a:t>
            </a:r>
            <a:r>
              <a:rPr lang="en-US" sz="2000" dirty="0" smtClean="0"/>
              <a:t> </a:t>
            </a:r>
            <a:r>
              <a:rPr lang="en-US" sz="2000" dirty="0" err="1" smtClean="0"/>
              <a:t>tema</a:t>
            </a:r>
            <a:r>
              <a:rPr lang="en-US" sz="2000" dirty="0" smtClean="0"/>
              <a:t> </a:t>
            </a:r>
            <a:r>
              <a:rPr lang="en-US" sz="2000" dirty="0" err="1" smtClean="0"/>
              <a:t>sesuai</a:t>
            </a:r>
            <a:r>
              <a:rPr lang="en-US" sz="2000" dirty="0" smtClean="0"/>
              <a:t> </a:t>
            </a:r>
            <a:r>
              <a:rPr lang="en-US" sz="2000" dirty="0" err="1" smtClean="0"/>
              <a:t>dengan</a:t>
            </a:r>
            <a:r>
              <a:rPr lang="en-US" sz="2000" dirty="0" smtClean="0"/>
              <a:t> </a:t>
            </a:r>
            <a:r>
              <a:rPr lang="en-US" sz="2000" dirty="0" err="1" smtClean="0"/>
              <a:t>keinginan</a:t>
            </a:r>
            <a:r>
              <a:rPr lang="en-US" sz="2000" dirty="0" smtClean="0"/>
              <a:t> </a:t>
            </a:r>
            <a:r>
              <a:rPr lang="en-US" sz="2000" dirty="0" err="1" smtClean="0"/>
              <a:t>anda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550010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p52"/>
          <p:cNvSpPr txBox="1">
            <a:spLocks noGrp="1"/>
          </p:cNvSpPr>
          <p:nvPr>
            <p:ph type="title"/>
          </p:nvPr>
        </p:nvSpPr>
        <p:spPr>
          <a:xfrm>
            <a:off x="734775" y="1090680"/>
            <a:ext cx="4114253" cy="55557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Sitti</a:t>
            </a:r>
            <a:r>
              <a:rPr lang="en-US" dirty="0" smtClean="0"/>
              <a:t> </a:t>
            </a:r>
            <a:r>
              <a:rPr lang="en-US" dirty="0" err="1" smtClean="0"/>
              <a:t>Halimah</a:t>
            </a:r>
            <a:r>
              <a:rPr lang="en-US" dirty="0" smtClean="0"/>
              <a:t> (</a:t>
            </a:r>
            <a:r>
              <a:rPr lang="en-US" dirty="0" err="1" smtClean="0"/>
              <a:t>iim</a:t>
            </a:r>
            <a:r>
              <a:rPr lang="en-US" dirty="0" smtClean="0"/>
              <a:t>)</a:t>
            </a:r>
            <a:endParaRPr dirty="0"/>
          </a:p>
        </p:txBody>
      </p:sp>
      <p:sp>
        <p:nvSpPr>
          <p:cNvPr id="938" name="Google Shape;938;p52"/>
          <p:cNvSpPr txBox="1">
            <a:spLocks noGrp="1"/>
          </p:cNvSpPr>
          <p:nvPr>
            <p:ph type="subTitle" idx="1"/>
          </p:nvPr>
        </p:nvSpPr>
        <p:spPr>
          <a:xfrm>
            <a:off x="221387" y="3011910"/>
            <a:ext cx="6095834" cy="97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Saya merupakan mahasiswa aktif ekonomi syariah trunojoyo madura. </a:t>
            </a:r>
            <a:r>
              <a:rPr lang="en-US" dirty="0" smtClean="0"/>
              <a:t>P</a:t>
            </a:r>
            <a:r>
              <a:rPr lang="en" dirty="0" smtClean="0"/>
              <a:t>engalaman internal yakni pada organisai unit kegiatan mahasiswa Triple-C yang bergerak dalam kegiatan IT dan multimedia selama  2 tahun. </a:t>
            </a:r>
            <a:r>
              <a:rPr lang="en-US" dirty="0" smtClean="0"/>
              <a:t>P</a:t>
            </a:r>
            <a:r>
              <a:rPr lang="en" dirty="0" smtClean="0"/>
              <a:t>engalaman eksternal yakni sebagai Founder bussines vendor fotografi wedding @trim.official.id selama 2 tahun. </a:t>
            </a:r>
            <a:r>
              <a:rPr lang="en-US" dirty="0" smtClean="0"/>
              <a:t>S</a:t>
            </a:r>
            <a:r>
              <a:rPr lang="en" dirty="0" smtClean="0"/>
              <a:t>aat ini mengikuti program kampus merdeka di PT Orbit Foundations of Al and Life Skills fot Gen-Z dimana saya ingin mendalami tentang dunia baru yakni dunia programmer khususnya pada programmer pada e-commerce.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 smtClean="0"/>
          </a:p>
          <a:p>
            <a:pPr marL="0" lvl="0" indent="0"/>
            <a:r>
              <a:rPr lang="en-US" dirty="0" smtClean="0"/>
              <a:t>		Email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halimahsitti2810@gmail.com</a:t>
            </a:r>
            <a:endParaRPr lang="en-US" dirty="0"/>
          </a:p>
          <a:p>
            <a:pPr marL="0" lvl="0" indent="0"/>
            <a:r>
              <a:rPr lang="en-US" dirty="0" smtClean="0"/>
              <a:t>		Linked</a:t>
            </a:r>
            <a:r>
              <a:rPr lang="en-US" dirty="0"/>
              <a:t>: </a:t>
            </a:r>
            <a:r>
              <a:rPr lang="en-US" dirty="0" smtClean="0">
                <a:hlinkClick r:id="rId4"/>
              </a:rPr>
              <a:t>www.linkedin.com/in/sitti-halimah-</a:t>
            </a:r>
            <a:r>
              <a:rPr lang="en-US" dirty="0" smtClean="0"/>
              <a:t>		07268b221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  <p:cxnSp>
        <p:nvCxnSpPr>
          <p:cNvPr id="939" name="Google Shape;939;p52"/>
          <p:cNvCxnSpPr/>
          <p:nvPr/>
        </p:nvCxnSpPr>
        <p:spPr>
          <a:xfrm>
            <a:off x="503826" y="1653535"/>
            <a:ext cx="45876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41" name="Google Shape;941;p52"/>
          <p:cNvGrpSpPr/>
          <p:nvPr/>
        </p:nvGrpSpPr>
        <p:grpSpPr>
          <a:xfrm rot="-5400000">
            <a:off x="7992813" y="4161436"/>
            <a:ext cx="171535" cy="722609"/>
            <a:chOff x="8668080" y="2328029"/>
            <a:chExt cx="127488" cy="537136"/>
          </a:xfrm>
        </p:grpSpPr>
        <p:sp>
          <p:nvSpPr>
            <p:cNvPr id="942" name="Google Shape;942;p52"/>
            <p:cNvSpPr/>
            <p:nvPr/>
          </p:nvSpPr>
          <p:spPr>
            <a:xfrm>
              <a:off x="8745387" y="2328029"/>
              <a:ext cx="50181" cy="43070"/>
            </a:xfrm>
            <a:custGeom>
              <a:avLst/>
              <a:gdLst/>
              <a:ahLst/>
              <a:cxnLst/>
              <a:rect l="l" t="t" r="r" b="b"/>
              <a:pathLst>
                <a:path w="875" h="751" extrusionOk="0">
                  <a:moveTo>
                    <a:pt x="376" y="1"/>
                  </a:moveTo>
                  <a:cubicBezTo>
                    <a:pt x="169" y="1"/>
                    <a:pt x="1" y="169"/>
                    <a:pt x="1" y="376"/>
                  </a:cubicBezTo>
                  <a:cubicBezTo>
                    <a:pt x="1" y="601"/>
                    <a:pt x="185" y="750"/>
                    <a:pt x="377" y="750"/>
                  </a:cubicBezTo>
                  <a:cubicBezTo>
                    <a:pt x="469" y="750"/>
                    <a:pt x="563" y="716"/>
                    <a:pt x="639" y="640"/>
                  </a:cubicBezTo>
                  <a:cubicBezTo>
                    <a:pt x="874" y="405"/>
                    <a:pt x="708" y="2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52"/>
            <p:cNvSpPr/>
            <p:nvPr/>
          </p:nvSpPr>
          <p:spPr>
            <a:xfrm>
              <a:off x="8745387" y="2426900"/>
              <a:ext cx="50181" cy="43013"/>
            </a:xfrm>
            <a:custGeom>
              <a:avLst/>
              <a:gdLst/>
              <a:ahLst/>
              <a:cxnLst/>
              <a:rect l="l" t="t" r="r" b="b"/>
              <a:pathLst>
                <a:path w="875" h="750" extrusionOk="0">
                  <a:moveTo>
                    <a:pt x="376" y="1"/>
                  </a:moveTo>
                  <a:cubicBezTo>
                    <a:pt x="169" y="1"/>
                    <a:pt x="1" y="169"/>
                    <a:pt x="1" y="376"/>
                  </a:cubicBezTo>
                  <a:cubicBezTo>
                    <a:pt x="1" y="601"/>
                    <a:pt x="185" y="749"/>
                    <a:pt x="377" y="749"/>
                  </a:cubicBezTo>
                  <a:cubicBezTo>
                    <a:pt x="469" y="749"/>
                    <a:pt x="563" y="715"/>
                    <a:pt x="639" y="639"/>
                  </a:cubicBezTo>
                  <a:cubicBezTo>
                    <a:pt x="874" y="403"/>
                    <a:pt x="708" y="1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52"/>
            <p:cNvSpPr/>
            <p:nvPr/>
          </p:nvSpPr>
          <p:spPr>
            <a:xfrm>
              <a:off x="8745387" y="2525771"/>
              <a:ext cx="50181" cy="42955"/>
            </a:xfrm>
            <a:custGeom>
              <a:avLst/>
              <a:gdLst/>
              <a:ahLst/>
              <a:cxnLst/>
              <a:rect l="l" t="t" r="r" b="b"/>
              <a:pathLst>
                <a:path w="875" h="749" extrusionOk="0">
                  <a:moveTo>
                    <a:pt x="374" y="0"/>
                  </a:moveTo>
                  <a:cubicBezTo>
                    <a:pt x="168" y="0"/>
                    <a:pt x="1" y="168"/>
                    <a:pt x="1" y="374"/>
                  </a:cubicBezTo>
                  <a:cubicBezTo>
                    <a:pt x="1" y="599"/>
                    <a:pt x="185" y="748"/>
                    <a:pt x="377" y="748"/>
                  </a:cubicBezTo>
                  <a:cubicBezTo>
                    <a:pt x="469" y="748"/>
                    <a:pt x="562" y="715"/>
                    <a:pt x="638" y="639"/>
                  </a:cubicBezTo>
                  <a:cubicBezTo>
                    <a:pt x="874" y="403"/>
                    <a:pt x="708" y="0"/>
                    <a:pt x="376" y="0"/>
                  </a:cubicBezTo>
                  <a:cubicBezTo>
                    <a:pt x="375" y="0"/>
                    <a:pt x="374" y="0"/>
                    <a:pt x="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52"/>
            <p:cNvSpPr/>
            <p:nvPr/>
          </p:nvSpPr>
          <p:spPr>
            <a:xfrm>
              <a:off x="8745387" y="2624526"/>
              <a:ext cx="50181" cy="43013"/>
            </a:xfrm>
            <a:custGeom>
              <a:avLst/>
              <a:gdLst/>
              <a:ahLst/>
              <a:cxnLst/>
              <a:rect l="l" t="t" r="r" b="b"/>
              <a:pathLst>
                <a:path w="875" h="750" extrusionOk="0">
                  <a:moveTo>
                    <a:pt x="376" y="1"/>
                  </a:moveTo>
                  <a:cubicBezTo>
                    <a:pt x="169" y="1"/>
                    <a:pt x="1" y="169"/>
                    <a:pt x="1" y="375"/>
                  </a:cubicBezTo>
                  <a:cubicBezTo>
                    <a:pt x="1" y="600"/>
                    <a:pt x="185" y="750"/>
                    <a:pt x="377" y="750"/>
                  </a:cubicBezTo>
                  <a:cubicBezTo>
                    <a:pt x="469" y="750"/>
                    <a:pt x="562" y="715"/>
                    <a:pt x="638" y="639"/>
                  </a:cubicBezTo>
                  <a:cubicBezTo>
                    <a:pt x="874" y="404"/>
                    <a:pt x="708" y="2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2"/>
            <p:cNvSpPr/>
            <p:nvPr/>
          </p:nvSpPr>
          <p:spPr>
            <a:xfrm>
              <a:off x="8745387" y="2723397"/>
              <a:ext cx="44733" cy="43013"/>
            </a:xfrm>
            <a:custGeom>
              <a:avLst/>
              <a:gdLst/>
              <a:ahLst/>
              <a:cxnLst/>
              <a:rect l="l" t="t" r="r" b="b"/>
              <a:pathLst>
                <a:path w="780" h="750" extrusionOk="0">
                  <a:moveTo>
                    <a:pt x="376" y="0"/>
                  </a:moveTo>
                  <a:cubicBezTo>
                    <a:pt x="169" y="0"/>
                    <a:pt x="1" y="168"/>
                    <a:pt x="1" y="374"/>
                  </a:cubicBezTo>
                  <a:cubicBezTo>
                    <a:pt x="1" y="526"/>
                    <a:pt x="92" y="663"/>
                    <a:pt x="232" y="720"/>
                  </a:cubicBezTo>
                  <a:cubicBezTo>
                    <a:pt x="279" y="740"/>
                    <a:pt x="328" y="749"/>
                    <a:pt x="376" y="749"/>
                  </a:cubicBezTo>
                  <a:cubicBezTo>
                    <a:pt x="474" y="749"/>
                    <a:pt x="569" y="711"/>
                    <a:pt x="640" y="640"/>
                  </a:cubicBezTo>
                  <a:cubicBezTo>
                    <a:pt x="747" y="532"/>
                    <a:pt x="780" y="371"/>
                    <a:pt x="721" y="231"/>
                  </a:cubicBezTo>
                  <a:cubicBezTo>
                    <a:pt x="663" y="91"/>
                    <a:pt x="527" y="0"/>
                    <a:pt x="3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2"/>
            <p:cNvSpPr/>
            <p:nvPr/>
          </p:nvSpPr>
          <p:spPr>
            <a:xfrm>
              <a:off x="8745387" y="2822153"/>
              <a:ext cx="50181" cy="43013"/>
            </a:xfrm>
            <a:custGeom>
              <a:avLst/>
              <a:gdLst/>
              <a:ahLst/>
              <a:cxnLst/>
              <a:rect l="l" t="t" r="r" b="b"/>
              <a:pathLst>
                <a:path w="875" h="750" extrusionOk="0">
                  <a:moveTo>
                    <a:pt x="376" y="1"/>
                  </a:moveTo>
                  <a:cubicBezTo>
                    <a:pt x="169" y="1"/>
                    <a:pt x="1" y="169"/>
                    <a:pt x="1" y="375"/>
                  </a:cubicBezTo>
                  <a:cubicBezTo>
                    <a:pt x="1" y="600"/>
                    <a:pt x="185" y="750"/>
                    <a:pt x="377" y="750"/>
                  </a:cubicBezTo>
                  <a:cubicBezTo>
                    <a:pt x="469" y="750"/>
                    <a:pt x="562" y="715"/>
                    <a:pt x="638" y="639"/>
                  </a:cubicBezTo>
                  <a:cubicBezTo>
                    <a:pt x="874" y="404"/>
                    <a:pt x="708" y="2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2"/>
            <p:cNvSpPr/>
            <p:nvPr/>
          </p:nvSpPr>
          <p:spPr>
            <a:xfrm>
              <a:off x="8668080" y="2328029"/>
              <a:ext cx="50181" cy="43070"/>
            </a:xfrm>
            <a:custGeom>
              <a:avLst/>
              <a:gdLst/>
              <a:ahLst/>
              <a:cxnLst/>
              <a:rect l="l" t="t" r="r" b="b"/>
              <a:pathLst>
                <a:path w="875" h="751" extrusionOk="0">
                  <a:moveTo>
                    <a:pt x="374" y="1"/>
                  </a:moveTo>
                  <a:cubicBezTo>
                    <a:pt x="168" y="1"/>
                    <a:pt x="0" y="169"/>
                    <a:pt x="0" y="376"/>
                  </a:cubicBezTo>
                  <a:cubicBezTo>
                    <a:pt x="1" y="601"/>
                    <a:pt x="185" y="750"/>
                    <a:pt x="377" y="750"/>
                  </a:cubicBezTo>
                  <a:cubicBezTo>
                    <a:pt x="469" y="750"/>
                    <a:pt x="563" y="716"/>
                    <a:pt x="639" y="640"/>
                  </a:cubicBezTo>
                  <a:cubicBezTo>
                    <a:pt x="875" y="404"/>
                    <a:pt x="708" y="1"/>
                    <a:pt x="3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2"/>
            <p:cNvSpPr/>
            <p:nvPr/>
          </p:nvSpPr>
          <p:spPr>
            <a:xfrm>
              <a:off x="8668080" y="2426900"/>
              <a:ext cx="50181" cy="42955"/>
            </a:xfrm>
            <a:custGeom>
              <a:avLst/>
              <a:gdLst/>
              <a:ahLst/>
              <a:cxnLst/>
              <a:rect l="l" t="t" r="r" b="b"/>
              <a:pathLst>
                <a:path w="875" h="749" extrusionOk="0">
                  <a:moveTo>
                    <a:pt x="374" y="1"/>
                  </a:moveTo>
                  <a:cubicBezTo>
                    <a:pt x="168" y="1"/>
                    <a:pt x="0" y="169"/>
                    <a:pt x="0" y="376"/>
                  </a:cubicBezTo>
                  <a:cubicBezTo>
                    <a:pt x="1" y="600"/>
                    <a:pt x="185" y="749"/>
                    <a:pt x="377" y="749"/>
                  </a:cubicBezTo>
                  <a:cubicBezTo>
                    <a:pt x="469" y="749"/>
                    <a:pt x="563" y="715"/>
                    <a:pt x="639" y="638"/>
                  </a:cubicBezTo>
                  <a:cubicBezTo>
                    <a:pt x="875" y="403"/>
                    <a:pt x="708" y="1"/>
                    <a:pt x="3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2"/>
            <p:cNvSpPr/>
            <p:nvPr/>
          </p:nvSpPr>
          <p:spPr>
            <a:xfrm>
              <a:off x="8668080" y="2525713"/>
              <a:ext cx="43013" cy="43070"/>
            </a:xfrm>
            <a:custGeom>
              <a:avLst/>
              <a:gdLst/>
              <a:ahLst/>
              <a:cxnLst/>
              <a:rect l="l" t="t" r="r" b="b"/>
              <a:pathLst>
                <a:path w="750" h="751" extrusionOk="0">
                  <a:moveTo>
                    <a:pt x="374" y="0"/>
                  </a:moveTo>
                  <a:cubicBezTo>
                    <a:pt x="167" y="0"/>
                    <a:pt x="0" y="168"/>
                    <a:pt x="0" y="375"/>
                  </a:cubicBezTo>
                  <a:cubicBezTo>
                    <a:pt x="0" y="582"/>
                    <a:pt x="167" y="750"/>
                    <a:pt x="374" y="750"/>
                  </a:cubicBezTo>
                  <a:cubicBezTo>
                    <a:pt x="581" y="750"/>
                    <a:pt x="749" y="582"/>
                    <a:pt x="749" y="375"/>
                  </a:cubicBezTo>
                  <a:cubicBezTo>
                    <a:pt x="749" y="168"/>
                    <a:pt x="581" y="0"/>
                    <a:pt x="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2"/>
            <p:cNvSpPr/>
            <p:nvPr/>
          </p:nvSpPr>
          <p:spPr>
            <a:xfrm>
              <a:off x="8668080" y="2624526"/>
              <a:ext cx="43013" cy="43013"/>
            </a:xfrm>
            <a:custGeom>
              <a:avLst/>
              <a:gdLst/>
              <a:ahLst/>
              <a:cxnLst/>
              <a:rect l="l" t="t" r="r" b="b"/>
              <a:pathLst>
                <a:path w="750" h="750" extrusionOk="0">
                  <a:moveTo>
                    <a:pt x="374" y="1"/>
                  </a:moveTo>
                  <a:cubicBezTo>
                    <a:pt x="167" y="1"/>
                    <a:pt x="0" y="169"/>
                    <a:pt x="0" y="376"/>
                  </a:cubicBezTo>
                  <a:cubicBezTo>
                    <a:pt x="0" y="583"/>
                    <a:pt x="167" y="750"/>
                    <a:pt x="374" y="750"/>
                  </a:cubicBezTo>
                  <a:cubicBezTo>
                    <a:pt x="581" y="750"/>
                    <a:pt x="749" y="583"/>
                    <a:pt x="749" y="376"/>
                  </a:cubicBezTo>
                  <a:cubicBezTo>
                    <a:pt x="749" y="169"/>
                    <a:pt x="581" y="1"/>
                    <a:pt x="3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2"/>
            <p:cNvSpPr/>
            <p:nvPr/>
          </p:nvSpPr>
          <p:spPr>
            <a:xfrm>
              <a:off x="8668080" y="2723397"/>
              <a:ext cx="44733" cy="43013"/>
            </a:xfrm>
            <a:custGeom>
              <a:avLst/>
              <a:gdLst/>
              <a:ahLst/>
              <a:cxnLst/>
              <a:rect l="l" t="t" r="r" b="b"/>
              <a:pathLst>
                <a:path w="780" h="750" extrusionOk="0">
                  <a:moveTo>
                    <a:pt x="377" y="0"/>
                  </a:moveTo>
                  <a:cubicBezTo>
                    <a:pt x="376" y="0"/>
                    <a:pt x="375" y="0"/>
                    <a:pt x="374" y="0"/>
                  </a:cubicBezTo>
                  <a:cubicBezTo>
                    <a:pt x="168" y="0"/>
                    <a:pt x="0" y="168"/>
                    <a:pt x="0" y="374"/>
                  </a:cubicBezTo>
                  <a:cubicBezTo>
                    <a:pt x="0" y="526"/>
                    <a:pt x="92" y="663"/>
                    <a:pt x="233" y="720"/>
                  </a:cubicBezTo>
                  <a:cubicBezTo>
                    <a:pt x="279" y="740"/>
                    <a:pt x="327" y="749"/>
                    <a:pt x="376" y="749"/>
                  </a:cubicBezTo>
                  <a:cubicBezTo>
                    <a:pt x="473" y="749"/>
                    <a:pt x="568" y="711"/>
                    <a:pt x="640" y="639"/>
                  </a:cubicBezTo>
                  <a:cubicBezTo>
                    <a:pt x="748" y="532"/>
                    <a:pt x="779" y="371"/>
                    <a:pt x="722" y="230"/>
                  </a:cubicBezTo>
                  <a:cubicBezTo>
                    <a:pt x="663" y="92"/>
                    <a:pt x="528" y="0"/>
                    <a:pt x="3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2"/>
            <p:cNvSpPr/>
            <p:nvPr/>
          </p:nvSpPr>
          <p:spPr>
            <a:xfrm>
              <a:off x="8668080" y="2822153"/>
              <a:ext cx="50181" cy="43013"/>
            </a:xfrm>
            <a:custGeom>
              <a:avLst/>
              <a:gdLst/>
              <a:ahLst/>
              <a:cxnLst/>
              <a:rect l="l" t="t" r="r" b="b"/>
              <a:pathLst>
                <a:path w="875" h="750" extrusionOk="0">
                  <a:moveTo>
                    <a:pt x="374" y="1"/>
                  </a:moveTo>
                  <a:cubicBezTo>
                    <a:pt x="168" y="2"/>
                    <a:pt x="1" y="169"/>
                    <a:pt x="0" y="375"/>
                  </a:cubicBezTo>
                  <a:cubicBezTo>
                    <a:pt x="0" y="600"/>
                    <a:pt x="185" y="750"/>
                    <a:pt x="377" y="750"/>
                  </a:cubicBezTo>
                  <a:cubicBezTo>
                    <a:pt x="469" y="750"/>
                    <a:pt x="563" y="715"/>
                    <a:pt x="639" y="639"/>
                  </a:cubicBezTo>
                  <a:cubicBezTo>
                    <a:pt x="875" y="403"/>
                    <a:pt x="708" y="1"/>
                    <a:pt x="3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" name="Google Shape;954;p52"/>
          <p:cNvGrpSpPr/>
          <p:nvPr/>
        </p:nvGrpSpPr>
        <p:grpSpPr>
          <a:xfrm rot="7352464">
            <a:off x="6408830" y="3179175"/>
            <a:ext cx="470509" cy="545611"/>
            <a:chOff x="5320111" y="1881293"/>
            <a:chExt cx="470512" cy="545615"/>
          </a:xfrm>
        </p:grpSpPr>
        <p:sp>
          <p:nvSpPr>
            <p:cNvPr id="955" name="Google Shape;955;p52"/>
            <p:cNvSpPr/>
            <p:nvPr/>
          </p:nvSpPr>
          <p:spPr>
            <a:xfrm>
              <a:off x="5587062" y="1881293"/>
              <a:ext cx="203557" cy="545107"/>
            </a:xfrm>
            <a:custGeom>
              <a:avLst/>
              <a:gdLst/>
              <a:ahLst/>
              <a:cxnLst/>
              <a:rect l="l" t="t" r="r" b="b"/>
              <a:pathLst>
                <a:path w="5545" h="14849" extrusionOk="0">
                  <a:moveTo>
                    <a:pt x="5544" y="14849"/>
                  </a:moveTo>
                  <a:lnTo>
                    <a:pt x="1" y="10375"/>
                  </a:lnTo>
                  <a:lnTo>
                    <a:pt x="3802" y="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2"/>
            <p:cNvSpPr/>
            <p:nvPr/>
          </p:nvSpPr>
          <p:spPr>
            <a:xfrm>
              <a:off x="5320111" y="1881293"/>
              <a:ext cx="406563" cy="380903"/>
            </a:xfrm>
            <a:custGeom>
              <a:avLst/>
              <a:gdLst/>
              <a:ahLst/>
              <a:cxnLst/>
              <a:rect l="l" t="t" r="r" b="b"/>
              <a:pathLst>
                <a:path w="11075" h="10376" extrusionOk="0">
                  <a:moveTo>
                    <a:pt x="11074" y="0"/>
                  </a:moveTo>
                  <a:lnTo>
                    <a:pt x="7273" y="10375"/>
                  </a:lnTo>
                  <a:lnTo>
                    <a:pt x="1" y="1013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2"/>
            <p:cNvSpPr/>
            <p:nvPr/>
          </p:nvSpPr>
          <p:spPr>
            <a:xfrm>
              <a:off x="5320111" y="2253453"/>
              <a:ext cx="470512" cy="173455"/>
            </a:xfrm>
            <a:custGeom>
              <a:avLst/>
              <a:gdLst/>
              <a:ahLst/>
              <a:cxnLst/>
              <a:rect l="l" t="t" r="r" b="b"/>
              <a:pathLst>
                <a:path w="12817" h="4725" extrusionOk="0">
                  <a:moveTo>
                    <a:pt x="1" y="0"/>
                  </a:moveTo>
                  <a:lnTo>
                    <a:pt x="7273" y="237"/>
                  </a:lnTo>
                  <a:lnTo>
                    <a:pt x="12816" y="4711"/>
                  </a:lnTo>
                  <a:lnTo>
                    <a:pt x="5673" y="4724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" name="Google Shape;958;p52"/>
          <p:cNvGrpSpPr/>
          <p:nvPr/>
        </p:nvGrpSpPr>
        <p:grpSpPr>
          <a:xfrm rot="-92090">
            <a:off x="6925346" y="3542125"/>
            <a:ext cx="344303" cy="399261"/>
            <a:chOff x="5320111" y="1881293"/>
            <a:chExt cx="470512" cy="545615"/>
          </a:xfrm>
        </p:grpSpPr>
        <p:sp>
          <p:nvSpPr>
            <p:cNvPr id="959" name="Google Shape;959;p52"/>
            <p:cNvSpPr/>
            <p:nvPr/>
          </p:nvSpPr>
          <p:spPr>
            <a:xfrm>
              <a:off x="5587062" y="1881293"/>
              <a:ext cx="203557" cy="545107"/>
            </a:xfrm>
            <a:custGeom>
              <a:avLst/>
              <a:gdLst/>
              <a:ahLst/>
              <a:cxnLst/>
              <a:rect l="l" t="t" r="r" b="b"/>
              <a:pathLst>
                <a:path w="5545" h="14849" extrusionOk="0">
                  <a:moveTo>
                    <a:pt x="5544" y="14849"/>
                  </a:moveTo>
                  <a:lnTo>
                    <a:pt x="1" y="10375"/>
                  </a:lnTo>
                  <a:lnTo>
                    <a:pt x="3802" y="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2"/>
            <p:cNvSpPr/>
            <p:nvPr/>
          </p:nvSpPr>
          <p:spPr>
            <a:xfrm>
              <a:off x="5320111" y="1881293"/>
              <a:ext cx="406563" cy="380903"/>
            </a:xfrm>
            <a:custGeom>
              <a:avLst/>
              <a:gdLst/>
              <a:ahLst/>
              <a:cxnLst/>
              <a:rect l="l" t="t" r="r" b="b"/>
              <a:pathLst>
                <a:path w="11075" h="10376" extrusionOk="0">
                  <a:moveTo>
                    <a:pt x="11074" y="0"/>
                  </a:moveTo>
                  <a:lnTo>
                    <a:pt x="7273" y="10375"/>
                  </a:lnTo>
                  <a:lnTo>
                    <a:pt x="1" y="1013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2"/>
            <p:cNvSpPr/>
            <p:nvPr/>
          </p:nvSpPr>
          <p:spPr>
            <a:xfrm>
              <a:off x="5320111" y="2253453"/>
              <a:ext cx="470512" cy="173455"/>
            </a:xfrm>
            <a:custGeom>
              <a:avLst/>
              <a:gdLst/>
              <a:ahLst/>
              <a:cxnLst/>
              <a:rect l="l" t="t" r="r" b="b"/>
              <a:pathLst>
                <a:path w="12817" h="4725" extrusionOk="0">
                  <a:moveTo>
                    <a:pt x="1" y="0"/>
                  </a:moveTo>
                  <a:lnTo>
                    <a:pt x="7273" y="237"/>
                  </a:lnTo>
                  <a:lnTo>
                    <a:pt x="12816" y="4711"/>
                  </a:lnTo>
                  <a:lnTo>
                    <a:pt x="5673" y="4724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2" name="Google Shape;962;p52"/>
          <p:cNvSpPr/>
          <p:nvPr/>
        </p:nvSpPr>
        <p:spPr>
          <a:xfrm>
            <a:off x="1249840" y="450762"/>
            <a:ext cx="308279" cy="308294"/>
          </a:xfrm>
          <a:custGeom>
            <a:avLst/>
            <a:gdLst/>
            <a:ahLst/>
            <a:cxnLst/>
            <a:rect l="l" t="t" r="r" b="b"/>
            <a:pathLst>
              <a:path w="5720" h="5720" extrusionOk="0">
                <a:moveTo>
                  <a:pt x="5720" y="2860"/>
                </a:moveTo>
                <a:cubicBezTo>
                  <a:pt x="5720" y="4440"/>
                  <a:pt x="4439" y="5719"/>
                  <a:pt x="2860" y="5719"/>
                </a:cubicBezTo>
                <a:cubicBezTo>
                  <a:pt x="1281" y="5719"/>
                  <a:pt x="0" y="4440"/>
                  <a:pt x="0" y="2860"/>
                </a:cubicBezTo>
                <a:cubicBezTo>
                  <a:pt x="0" y="1281"/>
                  <a:pt x="1281" y="1"/>
                  <a:pt x="2860" y="1"/>
                </a:cubicBezTo>
                <a:cubicBezTo>
                  <a:pt x="4439" y="1"/>
                  <a:pt x="5720" y="1281"/>
                  <a:pt x="5720" y="286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52"/>
          <p:cNvSpPr/>
          <p:nvPr/>
        </p:nvSpPr>
        <p:spPr>
          <a:xfrm>
            <a:off x="734775" y="654850"/>
            <a:ext cx="463703" cy="463703"/>
          </a:xfrm>
          <a:custGeom>
            <a:avLst/>
            <a:gdLst/>
            <a:ahLst/>
            <a:cxnLst/>
            <a:rect l="l" t="t" r="r" b="b"/>
            <a:pathLst>
              <a:path w="5671" h="5671" extrusionOk="0">
                <a:moveTo>
                  <a:pt x="2836" y="0"/>
                </a:moveTo>
                <a:cubicBezTo>
                  <a:pt x="1270" y="0"/>
                  <a:pt x="1" y="1269"/>
                  <a:pt x="1" y="2835"/>
                </a:cubicBezTo>
                <a:cubicBezTo>
                  <a:pt x="1" y="4401"/>
                  <a:pt x="1270" y="5670"/>
                  <a:pt x="2836" y="5670"/>
                </a:cubicBezTo>
                <a:cubicBezTo>
                  <a:pt x="4402" y="5670"/>
                  <a:pt x="5671" y="4401"/>
                  <a:pt x="5671" y="2835"/>
                </a:cubicBezTo>
                <a:cubicBezTo>
                  <a:pt x="5671" y="1269"/>
                  <a:pt x="4402" y="0"/>
                  <a:pt x="2836" y="0"/>
                </a:cubicBezTo>
                <a:close/>
                <a:moveTo>
                  <a:pt x="2836" y="3409"/>
                </a:moveTo>
                <a:cubicBezTo>
                  <a:pt x="2603" y="3409"/>
                  <a:pt x="2395" y="3269"/>
                  <a:pt x="2306" y="3055"/>
                </a:cubicBezTo>
                <a:cubicBezTo>
                  <a:pt x="2217" y="2841"/>
                  <a:pt x="2266" y="2595"/>
                  <a:pt x="2431" y="2430"/>
                </a:cubicBezTo>
                <a:cubicBezTo>
                  <a:pt x="2594" y="2267"/>
                  <a:pt x="2840" y="2217"/>
                  <a:pt x="3055" y="2306"/>
                </a:cubicBezTo>
                <a:cubicBezTo>
                  <a:pt x="3269" y="2395"/>
                  <a:pt x="3409" y="2604"/>
                  <a:pt x="3409" y="2835"/>
                </a:cubicBezTo>
                <a:cubicBezTo>
                  <a:pt x="3409" y="3152"/>
                  <a:pt x="3152" y="3408"/>
                  <a:pt x="2836" y="3408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Oval 1"/>
          <p:cNvSpPr/>
          <p:nvPr/>
        </p:nvSpPr>
        <p:spPr>
          <a:xfrm>
            <a:off x="6096769" y="283621"/>
            <a:ext cx="2842386" cy="281769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365" b="98051" l="3704" r="9727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1" t="212" r="1" b="1"/>
          <a:stretch/>
        </p:blipFill>
        <p:spPr>
          <a:xfrm>
            <a:off x="6096769" y="188389"/>
            <a:ext cx="2903793" cy="29157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666" y="535802"/>
            <a:ext cx="6314984" cy="3550445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-894583" y="706347"/>
            <a:ext cx="4371712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Days One"/>
              <a:buNone/>
              <a:defRPr sz="60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3200" dirty="0" smtClean="0"/>
              <a:t>Step </a:t>
            </a:r>
            <a:r>
              <a:rPr lang="en-US" sz="3200" dirty="0" smtClean="0"/>
              <a:t>16</a:t>
            </a:r>
            <a:endParaRPr lang="en-US" sz="32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8189" y="2039448"/>
            <a:ext cx="2677477" cy="178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dirty="0" smtClean="0"/>
              <a:t>Nah </a:t>
            </a:r>
            <a:r>
              <a:rPr lang="en-US" sz="2000" dirty="0" err="1" smtClean="0"/>
              <a:t>maka</a:t>
            </a:r>
            <a:r>
              <a:rPr lang="en-US" sz="2000" dirty="0" smtClean="0"/>
              <a:t> </a:t>
            </a:r>
            <a:r>
              <a:rPr lang="en-US" sz="2000" dirty="0" err="1" smtClean="0"/>
              <a:t>akan</a:t>
            </a:r>
            <a:r>
              <a:rPr lang="en-US" sz="2000" dirty="0" smtClean="0"/>
              <a:t> </a:t>
            </a:r>
            <a:r>
              <a:rPr lang="en-US" sz="2000" dirty="0" err="1" smtClean="0"/>
              <a:t>menampilkan</a:t>
            </a:r>
            <a:r>
              <a:rPr lang="en-US" sz="2000" dirty="0" smtClean="0"/>
              <a:t> </a:t>
            </a:r>
            <a:r>
              <a:rPr lang="en-US" sz="2000" dirty="0" err="1" smtClean="0"/>
              <a:t>tema</a:t>
            </a:r>
            <a:r>
              <a:rPr lang="en-US" sz="2000" dirty="0" smtClean="0"/>
              <a:t> </a:t>
            </a:r>
            <a:r>
              <a:rPr lang="en-US" sz="2000" dirty="0" err="1" smtClean="0"/>
              <a:t>seperti</a:t>
            </a:r>
            <a:r>
              <a:rPr lang="en-US" sz="2000" dirty="0" smtClean="0"/>
              <a:t> </a:t>
            </a:r>
            <a:r>
              <a:rPr lang="en-US" sz="2000" dirty="0" err="1" smtClean="0"/>
              <a:t>gambar</a:t>
            </a:r>
            <a:r>
              <a:rPr lang="en-US" sz="2000" dirty="0" smtClean="0"/>
              <a:t> di </a:t>
            </a:r>
            <a:r>
              <a:rPr lang="en-US" sz="2000" dirty="0" err="1" smtClean="0"/>
              <a:t>samping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040429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666" y="551868"/>
            <a:ext cx="6257833" cy="351831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-894583" y="706347"/>
            <a:ext cx="4371712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Days One"/>
              <a:buNone/>
              <a:defRPr sz="60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3200" dirty="0" smtClean="0"/>
              <a:t>Step </a:t>
            </a:r>
            <a:r>
              <a:rPr lang="en-US" sz="3200" dirty="0" smtClean="0"/>
              <a:t>17</a:t>
            </a:r>
            <a:endParaRPr lang="en-US" sz="32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8189" y="2039448"/>
            <a:ext cx="2677477" cy="178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dirty="0" err="1" smtClean="0"/>
              <a:t>Selanjutnya</a:t>
            </a:r>
            <a:r>
              <a:rPr lang="en-US" sz="2000" dirty="0" smtClean="0"/>
              <a:t> </a:t>
            </a:r>
            <a:r>
              <a:rPr lang="en-US" sz="2000" dirty="0" err="1" smtClean="0"/>
              <a:t>yakni</a:t>
            </a:r>
            <a:r>
              <a:rPr lang="en-US" sz="2000" dirty="0" smtClean="0"/>
              <a:t> </a:t>
            </a:r>
            <a:r>
              <a:rPr lang="en-US" sz="2000" dirty="0" err="1" smtClean="0"/>
              <a:t>membuat</a:t>
            </a:r>
            <a:r>
              <a:rPr lang="en-US" sz="2000" dirty="0" smtClean="0"/>
              <a:t> diagram </a:t>
            </a:r>
            <a:r>
              <a:rPr lang="en-US" sz="2000" dirty="0" err="1" smtClean="0"/>
              <a:t>dengan</a:t>
            </a:r>
            <a:r>
              <a:rPr lang="en-US" sz="2000" dirty="0" smtClean="0"/>
              <a:t> </a:t>
            </a:r>
            <a:r>
              <a:rPr lang="en-US" sz="2000" dirty="0" err="1" smtClean="0"/>
              <a:t>deret</a:t>
            </a:r>
            <a:r>
              <a:rPr lang="en-US" sz="2000" dirty="0" smtClean="0"/>
              <a:t> </a:t>
            </a:r>
            <a:r>
              <a:rPr lang="en-US" sz="2000" dirty="0" err="1" smtClean="0"/>
              <a:t>waktu</a:t>
            </a:r>
            <a:r>
              <a:rPr lang="en-US" sz="2000" dirty="0" smtClean="0"/>
              <a:t>.</a:t>
            </a:r>
          </a:p>
          <a:p>
            <a:endParaRPr lang="en-US" sz="2000" dirty="0" smtClean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048949" y="3621507"/>
            <a:ext cx="7384601" cy="174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600" dirty="0" err="1" smtClean="0"/>
              <a:t>Dengan</a:t>
            </a:r>
            <a:r>
              <a:rPr lang="en-US" sz="1600" dirty="0" smtClean="0"/>
              <a:t> </a:t>
            </a:r>
            <a:r>
              <a:rPr lang="en-US" sz="1600" dirty="0" err="1" smtClean="0"/>
              <a:t>cara</a:t>
            </a:r>
            <a:r>
              <a:rPr lang="en-US" sz="1600" dirty="0" smtClean="0"/>
              <a:t> </a:t>
            </a:r>
            <a:r>
              <a:rPr lang="en-US" sz="1600" dirty="0" err="1" smtClean="0"/>
              <a:t>klik</a:t>
            </a:r>
            <a:r>
              <a:rPr lang="en-US" sz="1600" dirty="0" smtClean="0"/>
              <a:t> “</a:t>
            </a:r>
            <a:r>
              <a:rPr lang="en-US" sz="1600" dirty="0" err="1" smtClean="0"/>
              <a:t>tambahkan</a:t>
            </a:r>
            <a:r>
              <a:rPr lang="en-US" sz="1600" dirty="0" smtClean="0"/>
              <a:t> diagram” </a:t>
            </a:r>
            <a:r>
              <a:rPr lang="en-US" sz="1600" dirty="0" err="1" smtClean="0"/>
              <a:t>dan</a:t>
            </a:r>
            <a:r>
              <a:rPr lang="en-US" sz="1600" dirty="0" smtClean="0"/>
              <a:t> </a:t>
            </a:r>
            <a:r>
              <a:rPr lang="en-US" sz="1600" dirty="0" err="1" smtClean="0"/>
              <a:t>pilih</a:t>
            </a:r>
            <a:r>
              <a:rPr lang="en-US" sz="1600" dirty="0" smtClean="0"/>
              <a:t> menu “diagram </a:t>
            </a:r>
            <a:r>
              <a:rPr lang="en-US" sz="1600" dirty="0" err="1" smtClean="0"/>
              <a:t>deret</a:t>
            </a:r>
            <a:r>
              <a:rPr lang="en-US" sz="1600" dirty="0" smtClean="0"/>
              <a:t> </a:t>
            </a:r>
            <a:r>
              <a:rPr lang="en-US" sz="1600" dirty="0" err="1" smtClean="0"/>
              <a:t>waktu</a:t>
            </a:r>
            <a:r>
              <a:rPr lang="en-US" sz="1600" dirty="0" smtClean="0"/>
              <a:t>”.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2426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-894583" y="706347"/>
            <a:ext cx="4371712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Days One"/>
              <a:buNone/>
              <a:defRPr sz="60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3200" dirty="0" smtClean="0"/>
              <a:t>Step </a:t>
            </a:r>
            <a:r>
              <a:rPr lang="en-US" sz="3200" dirty="0" smtClean="0"/>
              <a:t>18</a:t>
            </a:r>
            <a:endParaRPr lang="en-US" sz="32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8189" y="2039448"/>
            <a:ext cx="2839311" cy="178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dirty="0" err="1" smtClean="0"/>
              <a:t>Maka</a:t>
            </a:r>
            <a:r>
              <a:rPr lang="en-US" sz="2000" dirty="0" smtClean="0"/>
              <a:t> </a:t>
            </a:r>
            <a:r>
              <a:rPr lang="en-US" sz="2000" dirty="0" err="1" smtClean="0"/>
              <a:t>akan</a:t>
            </a:r>
            <a:r>
              <a:rPr lang="en-US" sz="2000" dirty="0" smtClean="0"/>
              <a:t> </a:t>
            </a:r>
            <a:r>
              <a:rPr lang="en-US" sz="2000" dirty="0" err="1" smtClean="0"/>
              <a:t>menampilan</a:t>
            </a:r>
            <a:r>
              <a:rPr lang="en-US" sz="2000" dirty="0" smtClean="0"/>
              <a:t> diagram </a:t>
            </a:r>
            <a:r>
              <a:rPr lang="en-US" sz="2000" dirty="0" err="1" smtClean="0"/>
              <a:t>deret</a:t>
            </a:r>
            <a:r>
              <a:rPr lang="en-US" sz="2000" dirty="0" smtClean="0"/>
              <a:t> </a:t>
            </a:r>
            <a:r>
              <a:rPr lang="en-US" sz="2000" dirty="0" err="1" smtClean="0"/>
              <a:t>waktu</a:t>
            </a:r>
            <a:r>
              <a:rPr lang="en-US" sz="2000" dirty="0" smtClean="0"/>
              <a:t> </a:t>
            </a:r>
            <a:r>
              <a:rPr lang="en-US" sz="2000" dirty="0" err="1" smtClean="0"/>
              <a:t>seperti</a:t>
            </a:r>
            <a:r>
              <a:rPr lang="en-US" sz="2000" dirty="0" smtClean="0"/>
              <a:t> </a:t>
            </a:r>
            <a:r>
              <a:rPr lang="en-US" sz="2000" dirty="0" err="1" smtClean="0"/>
              <a:t>ini</a:t>
            </a:r>
            <a:r>
              <a:rPr lang="en-US" sz="2000" dirty="0" smtClean="0"/>
              <a:t>. cease”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851" y="474192"/>
            <a:ext cx="6534149" cy="3673665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048949" y="3666165"/>
            <a:ext cx="7384601" cy="174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600" dirty="0" err="1"/>
              <a:t>Selanjutnya</a:t>
            </a:r>
            <a:r>
              <a:rPr lang="en-US" sz="1600" dirty="0"/>
              <a:t> </a:t>
            </a:r>
            <a:r>
              <a:rPr lang="en-US" sz="1600" dirty="0" err="1"/>
              <a:t>ubah</a:t>
            </a:r>
            <a:r>
              <a:rPr lang="en-US" sz="1600" dirty="0"/>
              <a:t> metric </a:t>
            </a:r>
            <a:r>
              <a:rPr lang="en-US" sz="1600" dirty="0" err="1"/>
              <a:t>pada</a:t>
            </a:r>
            <a:r>
              <a:rPr lang="en-US" sz="1600" dirty="0"/>
              <a:t> “</a:t>
            </a:r>
            <a:r>
              <a:rPr lang="en-US" sz="1600" dirty="0" err="1"/>
              <a:t>tambahkan</a:t>
            </a:r>
            <a:r>
              <a:rPr lang="en-US" sz="1600" dirty="0"/>
              <a:t> metric” </a:t>
            </a:r>
            <a:r>
              <a:rPr lang="en-US" sz="1600" dirty="0" err="1"/>
              <a:t>lalu</a:t>
            </a:r>
            <a:r>
              <a:rPr lang="en-US" sz="1600" dirty="0"/>
              <a:t> </a:t>
            </a:r>
            <a:r>
              <a:rPr lang="en-US" sz="1600" dirty="0" err="1"/>
              <a:t>pilih</a:t>
            </a:r>
            <a:r>
              <a:rPr lang="en-US" sz="1600" dirty="0"/>
              <a:t> “new cease” </a:t>
            </a:r>
            <a:r>
              <a:rPr lang="en-US" sz="1600" dirty="0" err="1"/>
              <a:t>dan</a:t>
            </a:r>
            <a:r>
              <a:rPr lang="en-US" sz="1600" dirty="0"/>
              <a:t> </a:t>
            </a:r>
            <a:r>
              <a:rPr lang="en-US" sz="1600" dirty="0" err="1"/>
              <a:t>ganti</a:t>
            </a:r>
            <a:r>
              <a:rPr lang="en-US" sz="1600" dirty="0"/>
              <a:t> menu “record count” </a:t>
            </a:r>
            <a:r>
              <a:rPr lang="en-US" sz="1600" dirty="0" err="1"/>
              <a:t>dengan</a:t>
            </a:r>
            <a:r>
              <a:rPr lang="en-US" sz="1600" dirty="0"/>
              <a:t> “daily new cease”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6686550" y="2426588"/>
            <a:ext cx="855009" cy="44935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3432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0" y="201750"/>
            <a:ext cx="6115050" cy="3438037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-894583" y="706347"/>
            <a:ext cx="4371712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Days One"/>
              <a:buNone/>
              <a:defRPr sz="60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3200" dirty="0" smtClean="0"/>
              <a:t>Step </a:t>
            </a:r>
            <a:r>
              <a:rPr lang="en-US" sz="3200" dirty="0" smtClean="0"/>
              <a:t>19</a:t>
            </a:r>
            <a:endParaRPr lang="en-US" sz="32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8189" y="2039448"/>
            <a:ext cx="2839311" cy="178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dirty="0" err="1" smtClean="0"/>
              <a:t>Kemudian</a:t>
            </a:r>
            <a:r>
              <a:rPr lang="en-US" sz="2000" dirty="0" smtClean="0"/>
              <a:t> </a:t>
            </a:r>
            <a:r>
              <a:rPr lang="en-US" sz="2000" dirty="0" err="1" smtClean="0"/>
              <a:t>yakni</a:t>
            </a:r>
            <a:r>
              <a:rPr lang="en-US" sz="2000" dirty="0" smtClean="0"/>
              <a:t> </a:t>
            </a:r>
            <a:r>
              <a:rPr lang="en-US" sz="2000" dirty="0" err="1" smtClean="0"/>
              <a:t>membuat</a:t>
            </a:r>
            <a:r>
              <a:rPr lang="en-US" sz="2000" dirty="0" smtClean="0"/>
              <a:t> diagram </a:t>
            </a:r>
            <a:r>
              <a:rPr lang="en-US" sz="2000" dirty="0" err="1" smtClean="0"/>
              <a:t>waktu</a:t>
            </a:r>
            <a:r>
              <a:rPr lang="en-US" sz="2000" dirty="0" smtClean="0"/>
              <a:t> </a:t>
            </a:r>
            <a:r>
              <a:rPr lang="en-US" sz="2000" dirty="0" err="1" smtClean="0"/>
              <a:t>lagi</a:t>
            </a:r>
            <a:r>
              <a:rPr lang="en-US" sz="2000" dirty="0" smtClean="0"/>
              <a:t> </a:t>
            </a:r>
            <a:r>
              <a:rPr lang="en-US" sz="2000" dirty="0" err="1" smtClean="0"/>
              <a:t>untuk</a:t>
            </a:r>
            <a:r>
              <a:rPr lang="en-US" sz="2000" dirty="0" smtClean="0"/>
              <a:t> menu “new </a:t>
            </a:r>
            <a:r>
              <a:rPr lang="en-US" sz="2000" dirty="0" err="1" smtClean="0"/>
              <a:t>deadths</a:t>
            </a:r>
            <a:r>
              <a:rPr lang="en-US" sz="2000" dirty="0" smtClean="0"/>
              <a:t>”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4207" y="3533075"/>
            <a:ext cx="7384601" cy="174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600" dirty="0" err="1" smtClean="0"/>
              <a:t>Dengan</a:t>
            </a:r>
            <a:r>
              <a:rPr lang="en-US" sz="1600" dirty="0" smtClean="0"/>
              <a:t> </a:t>
            </a:r>
            <a:r>
              <a:rPr lang="en-US" sz="1600" dirty="0" err="1" smtClean="0"/>
              <a:t>cara</a:t>
            </a:r>
            <a:r>
              <a:rPr lang="en-US" sz="1600" dirty="0" smtClean="0"/>
              <a:t> copy </a:t>
            </a:r>
            <a:r>
              <a:rPr lang="en-US" sz="1600" dirty="0" err="1" smtClean="0"/>
              <a:t>dan</a:t>
            </a:r>
            <a:r>
              <a:rPr lang="en-US" sz="1600" dirty="0" smtClean="0"/>
              <a:t> paste diagram </a:t>
            </a:r>
            <a:r>
              <a:rPr lang="en-US" sz="1600" dirty="0" err="1" smtClean="0"/>
              <a:t>waktunya</a:t>
            </a:r>
            <a:r>
              <a:rPr lang="en-US" sz="1600" dirty="0" smtClean="0"/>
              <a:t> </a:t>
            </a:r>
            <a:r>
              <a:rPr lang="en-US" sz="1600" dirty="0" err="1" smtClean="0"/>
              <a:t>dan</a:t>
            </a:r>
            <a:r>
              <a:rPr lang="en-US" sz="1600" dirty="0" smtClean="0"/>
              <a:t> </a:t>
            </a:r>
            <a:r>
              <a:rPr lang="en-US" sz="1600" dirty="0" err="1" smtClean="0"/>
              <a:t>klik</a:t>
            </a:r>
            <a:r>
              <a:rPr lang="en-US" sz="1600" dirty="0" smtClean="0"/>
              <a:t> </a:t>
            </a:r>
            <a:r>
              <a:rPr lang="en-US" sz="1600" dirty="0" err="1" smtClean="0"/>
              <a:t>tambahkan</a:t>
            </a:r>
            <a:r>
              <a:rPr lang="en-US" sz="1600" dirty="0" smtClean="0"/>
              <a:t> metric” </a:t>
            </a:r>
            <a:r>
              <a:rPr lang="en-US" sz="1600" dirty="0" err="1" smtClean="0"/>
              <a:t>lalu</a:t>
            </a:r>
            <a:r>
              <a:rPr lang="en-US" sz="1600" dirty="0" smtClean="0"/>
              <a:t> </a:t>
            </a:r>
            <a:r>
              <a:rPr lang="en-US" sz="1600" dirty="0" err="1" smtClean="0"/>
              <a:t>pilih</a:t>
            </a:r>
            <a:r>
              <a:rPr lang="en-US" sz="1600" dirty="0" smtClean="0"/>
              <a:t> menu “new deaths” </a:t>
            </a:r>
            <a:r>
              <a:rPr lang="en-US" sz="1600" dirty="0" err="1" smtClean="0"/>
              <a:t>maka</a:t>
            </a:r>
            <a:r>
              <a:rPr lang="en-US" sz="1600" dirty="0" smtClean="0"/>
              <a:t> </a:t>
            </a:r>
            <a:r>
              <a:rPr lang="en-US" sz="1600" dirty="0" err="1" smtClean="0"/>
              <a:t>akab</a:t>
            </a:r>
            <a:r>
              <a:rPr lang="en-US" sz="1600" dirty="0" smtClean="0"/>
              <a:t> </a:t>
            </a:r>
            <a:r>
              <a:rPr lang="en-US" sz="1600" dirty="0" err="1" smtClean="0"/>
              <a:t>menghasilkan</a:t>
            </a:r>
            <a:r>
              <a:rPr lang="en-US" sz="1600" dirty="0" smtClean="0"/>
              <a:t> </a:t>
            </a:r>
            <a:r>
              <a:rPr lang="en-US" sz="1600" dirty="0" err="1" smtClean="0"/>
              <a:t>tampilan</a:t>
            </a:r>
            <a:r>
              <a:rPr lang="en-US" sz="1600" dirty="0" smtClean="0"/>
              <a:t> </a:t>
            </a:r>
            <a:r>
              <a:rPr lang="en-US" sz="1600" dirty="0" err="1" smtClean="0"/>
              <a:t>seperti</a:t>
            </a:r>
            <a:r>
              <a:rPr lang="en-US" sz="1600" dirty="0" smtClean="0"/>
              <a:t> di </a:t>
            </a:r>
            <a:r>
              <a:rPr lang="en-US" sz="1600" dirty="0" err="1" smtClean="0"/>
              <a:t>atas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10787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729" y="535802"/>
            <a:ext cx="6314984" cy="3550445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-894583" y="706347"/>
            <a:ext cx="4371712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Days One"/>
              <a:buNone/>
              <a:defRPr sz="60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3200" dirty="0" smtClean="0"/>
              <a:t>Step </a:t>
            </a:r>
            <a:r>
              <a:rPr lang="en-US" sz="3200" dirty="0" smtClean="0"/>
              <a:t>20</a:t>
            </a:r>
            <a:endParaRPr lang="en-US" sz="32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20449" y="3588175"/>
            <a:ext cx="7384601" cy="174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600" dirty="0" err="1" smtClean="0"/>
              <a:t>Selanjutnya</a:t>
            </a:r>
            <a:r>
              <a:rPr lang="en-US" sz="1600" dirty="0" smtClean="0"/>
              <a:t> </a:t>
            </a:r>
            <a:r>
              <a:rPr lang="en-US" sz="1600" dirty="0" err="1" smtClean="0"/>
              <a:t>yakni</a:t>
            </a:r>
            <a:r>
              <a:rPr lang="en-US" sz="1600" dirty="0" smtClean="0"/>
              <a:t> </a:t>
            </a:r>
            <a:r>
              <a:rPr lang="en-US" sz="1600" dirty="0" err="1" smtClean="0"/>
              <a:t>membuat</a:t>
            </a:r>
            <a:r>
              <a:rPr lang="en-US" sz="1600" dirty="0" smtClean="0"/>
              <a:t> </a:t>
            </a:r>
            <a:r>
              <a:rPr lang="en-US" sz="1600" dirty="0" err="1" smtClean="0"/>
              <a:t>kartu</a:t>
            </a:r>
            <a:r>
              <a:rPr lang="en-US" sz="1600" dirty="0" smtClean="0"/>
              <a:t> score. </a:t>
            </a:r>
            <a:r>
              <a:rPr lang="en-US" sz="1600" dirty="0" err="1" smtClean="0"/>
              <a:t>Dengan</a:t>
            </a:r>
            <a:r>
              <a:rPr lang="en-US" sz="1600" dirty="0" smtClean="0"/>
              <a:t> </a:t>
            </a:r>
            <a:r>
              <a:rPr lang="en-US" sz="1600" dirty="0" err="1" smtClean="0"/>
              <a:t>cara</a:t>
            </a:r>
            <a:r>
              <a:rPr lang="en-US" sz="1600" dirty="0" smtClean="0"/>
              <a:t> </a:t>
            </a:r>
            <a:r>
              <a:rPr lang="en-US" sz="1600" dirty="0" err="1" smtClean="0"/>
              <a:t>klik</a:t>
            </a:r>
            <a:r>
              <a:rPr lang="en-US" sz="1600" dirty="0" smtClean="0"/>
              <a:t> “</a:t>
            </a:r>
            <a:r>
              <a:rPr lang="en-US" sz="1600" dirty="0" err="1" smtClean="0"/>
              <a:t>tambahkan</a:t>
            </a:r>
            <a:r>
              <a:rPr lang="en-US" sz="1600" dirty="0" smtClean="0"/>
              <a:t> diagram” </a:t>
            </a:r>
            <a:r>
              <a:rPr lang="en-US" sz="1600" dirty="0" err="1" smtClean="0"/>
              <a:t>dan</a:t>
            </a:r>
            <a:r>
              <a:rPr lang="en-US" sz="1600" dirty="0" smtClean="0"/>
              <a:t> </a:t>
            </a:r>
            <a:r>
              <a:rPr lang="en-US" sz="1600" dirty="0" err="1" smtClean="0"/>
              <a:t>pilik</a:t>
            </a:r>
            <a:r>
              <a:rPr lang="en-US" sz="1600" dirty="0" smtClean="0"/>
              <a:t> </a:t>
            </a:r>
            <a:r>
              <a:rPr lang="en-US" sz="1600" dirty="0" err="1" smtClean="0"/>
              <a:t>kartu</a:t>
            </a:r>
            <a:r>
              <a:rPr lang="en-US" sz="1600" dirty="0" smtClean="0"/>
              <a:t> score </a:t>
            </a:r>
            <a:r>
              <a:rPr lang="en-US" sz="1600" dirty="0" err="1" smtClean="0"/>
              <a:t>seperti</a:t>
            </a:r>
            <a:r>
              <a:rPr lang="en-US" sz="1600" dirty="0" smtClean="0"/>
              <a:t> </a:t>
            </a:r>
            <a:r>
              <a:rPr lang="en-US" sz="1600" dirty="0" err="1" smtClean="0"/>
              <a:t>pada</a:t>
            </a:r>
            <a:r>
              <a:rPr lang="en-US" sz="1600" dirty="0" smtClean="0"/>
              <a:t> </a:t>
            </a:r>
            <a:r>
              <a:rPr lang="en-US" sz="1600" dirty="0" err="1" smtClean="0"/>
              <a:t>tampilan</a:t>
            </a:r>
            <a:r>
              <a:rPr lang="en-US" sz="1600" dirty="0" smtClean="0"/>
              <a:t> di </a:t>
            </a:r>
            <a:r>
              <a:rPr lang="en-US" sz="1600" dirty="0" err="1" smtClean="0"/>
              <a:t>atas</a:t>
            </a:r>
            <a:r>
              <a:rPr lang="en-US" sz="1600" dirty="0" smtClean="0"/>
              <a:t>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42170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135" y="343152"/>
            <a:ext cx="6447589" cy="3624999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-894583" y="706347"/>
            <a:ext cx="4371712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Days One"/>
              <a:buNone/>
              <a:defRPr sz="60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3200" dirty="0" smtClean="0"/>
              <a:t>Step </a:t>
            </a:r>
            <a:r>
              <a:rPr lang="en-US" sz="3200" dirty="0" smtClean="0"/>
              <a:t>21</a:t>
            </a:r>
            <a:endParaRPr lang="en-US" sz="32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20449" y="3588175"/>
            <a:ext cx="7384601" cy="174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600" dirty="0" err="1" smtClean="0"/>
              <a:t>Jika</a:t>
            </a:r>
            <a:r>
              <a:rPr lang="en-US" sz="1600" dirty="0" smtClean="0"/>
              <a:t> </a:t>
            </a:r>
            <a:r>
              <a:rPr lang="en-US" sz="1600" dirty="0" err="1" smtClean="0"/>
              <a:t>berhasil</a:t>
            </a:r>
            <a:r>
              <a:rPr lang="en-US" sz="1600" dirty="0" smtClean="0"/>
              <a:t> </a:t>
            </a:r>
            <a:r>
              <a:rPr lang="en-US" sz="1600" dirty="0" err="1" smtClean="0"/>
              <a:t>maka</a:t>
            </a:r>
            <a:r>
              <a:rPr lang="en-US" sz="1600" dirty="0" smtClean="0"/>
              <a:t> </a:t>
            </a:r>
            <a:r>
              <a:rPr lang="en-US" sz="1600" dirty="0" err="1" smtClean="0"/>
              <a:t>akan</a:t>
            </a:r>
            <a:r>
              <a:rPr lang="en-US" sz="1600" dirty="0" smtClean="0"/>
              <a:t> </a:t>
            </a:r>
            <a:r>
              <a:rPr lang="en-US" sz="1600" dirty="0" err="1" smtClean="0"/>
              <a:t>menampilkan</a:t>
            </a:r>
            <a:r>
              <a:rPr lang="en-US" sz="1600" dirty="0" smtClean="0"/>
              <a:t> diagram </a:t>
            </a:r>
            <a:r>
              <a:rPr lang="en-US" sz="1600" dirty="0" err="1" smtClean="0"/>
              <a:t>kartu</a:t>
            </a:r>
            <a:r>
              <a:rPr lang="en-US" sz="1600" dirty="0" smtClean="0"/>
              <a:t> </a:t>
            </a:r>
            <a:r>
              <a:rPr lang="en-US" sz="1600" dirty="0" err="1" smtClean="0"/>
              <a:t>skor</a:t>
            </a:r>
            <a:r>
              <a:rPr lang="en-US" sz="1600" dirty="0" smtClean="0"/>
              <a:t> </a:t>
            </a:r>
            <a:r>
              <a:rPr lang="en-US" sz="1600" dirty="0" err="1" smtClean="0"/>
              <a:t>seperti</a:t>
            </a:r>
            <a:r>
              <a:rPr lang="en-US" sz="1600" dirty="0" smtClean="0"/>
              <a:t> di </a:t>
            </a:r>
            <a:r>
              <a:rPr lang="en-US" sz="1600" dirty="0" err="1" smtClean="0"/>
              <a:t>atas</a:t>
            </a:r>
            <a:r>
              <a:rPr lang="en-US" sz="1600" dirty="0" smtClean="0"/>
              <a:t>. </a:t>
            </a:r>
            <a:r>
              <a:rPr lang="en-US" sz="1600" dirty="0" err="1" smtClean="0"/>
              <a:t>Kemudian</a:t>
            </a:r>
            <a:r>
              <a:rPr lang="en-US" sz="1600" dirty="0" smtClean="0"/>
              <a:t> </a:t>
            </a:r>
            <a:r>
              <a:rPr lang="en-US" sz="1600" dirty="0" err="1" smtClean="0"/>
              <a:t>ubah</a:t>
            </a:r>
            <a:r>
              <a:rPr lang="en-US" sz="1600" dirty="0" smtClean="0"/>
              <a:t> metric “record count” </a:t>
            </a:r>
            <a:r>
              <a:rPr lang="en-US" sz="1600" dirty="0" err="1" smtClean="0"/>
              <a:t>pada</a:t>
            </a:r>
            <a:r>
              <a:rPr lang="en-US" sz="1600" dirty="0" smtClean="0"/>
              <a:t> “total cease”. </a:t>
            </a:r>
            <a:endParaRPr lang="en-US" sz="16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6541900" y="2163934"/>
            <a:ext cx="855009" cy="44935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5323694" y="2024675"/>
            <a:ext cx="441235" cy="7991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3979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818" y="396588"/>
            <a:ext cx="6199113" cy="3485299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-894583" y="706347"/>
            <a:ext cx="4371712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Days One"/>
              <a:buNone/>
              <a:defRPr sz="60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3200" dirty="0" smtClean="0"/>
              <a:t>Step </a:t>
            </a:r>
            <a:r>
              <a:rPr lang="en-US" sz="3200" dirty="0" smtClean="0"/>
              <a:t>22</a:t>
            </a:r>
            <a:endParaRPr lang="en-US" sz="32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5978" y="1575069"/>
            <a:ext cx="2839311" cy="178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dirty="0" err="1" smtClean="0"/>
              <a:t>Selanjutnya</a:t>
            </a:r>
            <a:r>
              <a:rPr lang="en-US" sz="2000" dirty="0" smtClean="0"/>
              <a:t> </a:t>
            </a:r>
            <a:r>
              <a:rPr lang="en-US" sz="2000" dirty="0" err="1" smtClean="0"/>
              <a:t>kita</a:t>
            </a:r>
            <a:r>
              <a:rPr lang="en-US" sz="2000" dirty="0" smtClean="0"/>
              <a:t> </a:t>
            </a:r>
            <a:r>
              <a:rPr lang="en-US" sz="2000" dirty="0" err="1" smtClean="0"/>
              <a:t>akan</a:t>
            </a:r>
            <a:r>
              <a:rPr lang="en-US" sz="2000" dirty="0" smtClean="0"/>
              <a:t> </a:t>
            </a:r>
            <a:r>
              <a:rPr lang="en-US" sz="2000" dirty="0" err="1" smtClean="0"/>
              <a:t>membuat</a:t>
            </a:r>
            <a:r>
              <a:rPr lang="en-US" sz="2000" dirty="0" smtClean="0"/>
              <a:t> </a:t>
            </a:r>
            <a:r>
              <a:rPr lang="en-US" sz="2000" dirty="0" err="1" smtClean="0"/>
              <a:t>kartu</a:t>
            </a:r>
            <a:r>
              <a:rPr lang="en-US" sz="2000" dirty="0" smtClean="0"/>
              <a:t> </a:t>
            </a:r>
            <a:r>
              <a:rPr lang="en-US" sz="2000" dirty="0" err="1" smtClean="0"/>
              <a:t>skor</a:t>
            </a:r>
            <a:r>
              <a:rPr lang="en-US" sz="2000" dirty="0" smtClean="0"/>
              <a:t> </a:t>
            </a:r>
            <a:r>
              <a:rPr lang="en-US" sz="2000" dirty="0" err="1" smtClean="0"/>
              <a:t>untuk</a:t>
            </a:r>
            <a:r>
              <a:rPr lang="en-US" sz="2000" dirty="0" smtClean="0"/>
              <a:t> “new deaths”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20449" y="3588175"/>
            <a:ext cx="7384601" cy="174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600" dirty="0" err="1" smtClean="0"/>
              <a:t>Dengan</a:t>
            </a:r>
            <a:r>
              <a:rPr lang="en-US" sz="1600" dirty="0" smtClean="0"/>
              <a:t> </a:t>
            </a:r>
            <a:r>
              <a:rPr lang="en-US" sz="1600" dirty="0" err="1" smtClean="0"/>
              <a:t>cara</a:t>
            </a:r>
            <a:r>
              <a:rPr lang="en-US" sz="1600" dirty="0" smtClean="0"/>
              <a:t> copy </a:t>
            </a:r>
            <a:r>
              <a:rPr lang="en-US" sz="1600" dirty="0" err="1" smtClean="0"/>
              <a:t>dan</a:t>
            </a:r>
            <a:r>
              <a:rPr lang="en-US" sz="1600" dirty="0" smtClean="0"/>
              <a:t> paste </a:t>
            </a:r>
            <a:r>
              <a:rPr lang="en-US" sz="1600" dirty="0" err="1" smtClean="0"/>
              <a:t>kartu</a:t>
            </a:r>
            <a:r>
              <a:rPr lang="en-US" sz="1600" dirty="0" smtClean="0"/>
              <a:t> </a:t>
            </a:r>
            <a:r>
              <a:rPr lang="en-US" sz="1600" dirty="0" err="1" smtClean="0"/>
              <a:t>skor</a:t>
            </a:r>
            <a:r>
              <a:rPr lang="en-US" sz="1600" dirty="0" smtClean="0"/>
              <a:t> </a:t>
            </a:r>
            <a:r>
              <a:rPr lang="en-US" sz="1600" dirty="0" err="1" smtClean="0"/>
              <a:t>lalu</a:t>
            </a:r>
            <a:r>
              <a:rPr lang="en-US" sz="1600" dirty="0" smtClean="0"/>
              <a:t> </a:t>
            </a:r>
            <a:r>
              <a:rPr lang="en-US" sz="1600" dirty="0" err="1" smtClean="0"/>
              <a:t>lanjut</a:t>
            </a:r>
            <a:r>
              <a:rPr lang="en-US" sz="1600" dirty="0" smtClean="0"/>
              <a:t> </a:t>
            </a:r>
            <a:r>
              <a:rPr lang="en-US" sz="1600" dirty="0" err="1" smtClean="0"/>
              <a:t>pada</a:t>
            </a:r>
            <a:r>
              <a:rPr lang="en-US" sz="1600" dirty="0" smtClean="0"/>
              <a:t> </a:t>
            </a:r>
            <a:r>
              <a:rPr lang="en-US" sz="1600" dirty="0" err="1" smtClean="0"/>
              <a:t>bagian</a:t>
            </a:r>
            <a:r>
              <a:rPr lang="en-US" sz="1600" dirty="0" smtClean="0"/>
              <a:t> </a:t>
            </a:r>
            <a:r>
              <a:rPr lang="en-US" sz="1600" dirty="0" err="1" smtClean="0"/>
              <a:t>matrik</a:t>
            </a:r>
            <a:r>
              <a:rPr lang="en-US" sz="1600" dirty="0" smtClean="0"/>
              <a:t> </a:t>
            </a:r>
            <a:r>
              <a:rPr lang="en-US" sz="1600" dirty="0" err="1" smtClean="0"/>
              <a:t>dan</a:t>
            </a:r>
            <a:r>
              <a:rPr lang="en-US" sz="1600" dirty="0" smtClean="0"/>
              <a:t> </a:t>
            </a:r>
            <a:r>
              <a:rPr lang="en-US" sz="1600" dirty="0" err="1" smtClean="0"/>
              <a:t>ubah</a:t>
            </a:r>
            <a:r>
              <a:rPr lang="en-US" sz="1600" dirty="0" smtClean="0"/>
              <a:t> </a:t>
            </a:r>
            <a:r>
              <a:rPr lang="en-US" sz="1600" dirty="0" err="1" smtClean="0"/>
              <a:t>menjadi</a:t>
            </a:r>
            <a:r>
              <a:rPr lang="en-US" sz="1600" dirty="0" smtClean="0"/>
              <a:t> “new deaths”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01116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738" y="535802"/>
            <a:ext cx="6314984" cy="3550445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-894583" y="706347"/>
            <a:ext cx="4371712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Days One"/>
              <a:buNone/>
              <a:defRPr sz="60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3200" dirty="0" smtClean="0"/>
              <a:t>Step </a:t>
            </a:r>
            <a:r>
              <a:rPr lang="en-US" sz="3200" dirty="0" smtClean="0"/>
              <a:t>23</a:t>
            </a:r>
            <a:endParaRPr lang="en-US" sz="32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8189" y="2039448"/>
            <a:ext cx="2839311" cy="178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dirty="0" err="1" smtClean="0"/>
              <a:t>Oke</a:t>
            </a:r>
            <a:r>
              <a:rPr lang="en-US" sz="2000" dirty="0" smtClean="0"/>
              <a:t>, </a:t>
            </a:r>
            <a:r>
              <a:rPr lang="en-US" sz="2000" dirty="0" err="1" smtClean="0"/>
              <a:t>tahap</a:t>
            </a:r>
            <a:r>
              <a:rPr lang="en-US" sz="2000" dirty="0" smtClean="0"/>
              <a:t> </a:t>
            </a:r>
            <a:r>
              <a:rPr lang="en-US" sz="2000" dirty="0" err="1" smtClean="0"/>
              <a:t>terakhir</a:t>
            </a:r>
            <a:r>
              <a:rPr lang="en-US" sz="2000" dirty="0" smtClean="0"/>
              <a:t> </a:t>
            </a:r>
            <a:r>
              <a:rPr lang="en-US" sz="2000" dirty="0" err="1" smtClean="0"/>
              <a:t>yakni</a:t>
            </a:r>
            <a:r>
              <a:rPr lang="en-US" sz="2000" dirty="0" smtClean="0"/>
              <a:t> </a:t>
            </a:r>
            <a:r>
              <a:rPr lang="en-US" sz="2000" dirty="0" err="1" smtClean="0"/>
              <a:t>membuat</a:t>
            </a:r>
            <a:r>
              <a:rPr lang="en-US" sz="2000" dirty="0" smtClean="0"/>
              <a:t> diagram </a:t>
            </a:r>
            <a:r>
              <a:rPr lang="en-US" sz="2000" dirty="0" err="1" smtClean="0"/>
              <a:t>batang</a:t>
            </a:r>
            <a:r>
              <a:rPr lang="en-US" sz="2000" dirty="0" smtClean="0"/>
              <a:t> </a:t>
            </a:r>
            <a:r>
              <a:rPr lang="en-US" sz="2000" dirty="0" err="1" smtClean="0"/>
              <a:t>untuk</a:t>
            </a:r>
            <a:r>
              <a:rPr lang="en-US" sz="2000" dirty="0" smtClean="0"/>
              <a:t> </a:t>
            </a:r>
            <a:r>
              <a:rPr lang="en-US" sz="2000" dirty="0" err="1" smtClean="0"/>
              <a:t>melambangkan</a:t>
            </a:r>
            <a:r>
              <a:rPr lang="en-US" sz="2000" dirty="0" smtClean="0"/>
              <a:t> data </a:t>
            </a:r>
            <a:r>
              <a:rPr lang="en-US" sz="2000" dirty="0" err="1" smtClean="0"/>
              <a:t>setiap</a:t>
            </a:r>
            <a:r>
              <a:rPr lang="en-US" sz="2000" dirty="0" smtClean="0"/>
              <a:t> </a:t>
            </a:r>
            <a:r>
              <a:rPr lang="en-US" sz="2000" dirty="0" err="1" smtClean="0"/>
              <a:t>provinsi</a:t>
            </a:r>
            <a:r>
              <a:rPr lang="en-US" sz="2000" dirty="0" smtClean="0"/>
              <a:t>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20449" y="3588175"/>
            <a:ext cx="7384601" cy="174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600" dirty="0" err="1" smtClean="0"/>
              <a:t>Dengan</a:t>
            </a:r>
            <a:r>
              <a:rPr lang="en-US" sz="1600" dirty="0" smtClean="0"/>
              <a:t> </a:t>
            </a:r>
            <a:r>
              <a:rPr lang="en-US" sz="1600" dirty="0" err="1" smtClean="0"/>
              <a:t>cara</a:t>
            </a:r>
            <a:r>
              <a:rPr lang="en-US" sz="1600" dirty="0" smtClean="0"/>
              <a:t> kill “</a:t>
            </a:r>
            <a:r>
              <a:rPr lang="en-US" sz="1600" dirty="0" err="1" smtClean="0"/>
              <a:t>tambahkan</a:t>
            </a:r>
            <a:r>
              <a:rPr lang="en-US" sz="1600" dirty="0" smtClean="0"/>
              <a:t> diagram” </a:t>
            </a:r>
            <a:r>
              <a:rPr lang="en-US" sz="1600" dirty="0" err="1" smtClean="0"/>
              <a:t>dan</a:t>
            </a:r>
            <a:r>
              <a:rPr lang="en-US" sz="1600" dirty="0" smtClean="0"/>
              <a:t> </a:t>
            </a:r>
            <a:r>
              <a:rPr lang="en-US" sz="1600" dirty="0" err="1" smtClean="0"/>
              <a:t>pilih</a:t>
            </a:r>
            <a:r>
              <a:rPr lang="en-US" sz="1600" dirty="0" smtClean="0"/>
              <a:t> “diagram </a:t>
            </a:r>
            <a:r>
              <a:rPr lang="en-US" sz="1600" dirty="0" err="1" smtClean="0"/>
              <a:t>batang</a:t>
            </a:r>
            <a:r>
              <a:rPr lang="en-US" sz="1600" dirty="0" smtClean="0"/>
              <a:t>”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864873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-851552" y="535802"/>
            <a:ext cx="4371712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Days One"/>
              <a:buNone/>
              <a:defRPr sz="60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3200" dirty="0" smtClean="0"/>
              <a:t>Step </a:t>
            </a:r>
            <a:r>
              <a:rPr lang="en-US" sz="3200" dirty="0" smtClean="0"/>
              <a:t>24</a:t>
            </a:r>
            <a:endParaRPr lang="en-US" sz="32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5978" y="2058472"/>
            <a:ext cx="2290407" cy="178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dirty="0" err="1" smtClean="0"/>
              <a:t>Makan</a:t>
            </a:r>
            <a:r>
              <a:rPr lang="en-US" sz="2000" dirty="0"/>
              <a:t> </a:t>
            </a:r>
            <a:r>
              <a:rPr lang="en-US" sz="2000" dirty="0" err="1" smtClean="0"/>
              <a:t>akan</a:t>
            </a:r>
            <a:r>
              <a:rPr lang="en-US" sz="2000" dirty="0" smtClean="0"/>
              <a:t> </a:t>
            </a:r>
            <a:r>
              <a:rPr lang="en-US" sz="2000" dirty="0" err="1" smtClean="0"/>
              <a:t>menampilan</a:t>
            </a:r>
            <a:r>
              <a:rPr lang="en-US" sz="2000" dirty="0" smtClean="0"/>
              <a:t> diagram </a:t>
            </a:r>
            <a:r>
              <a:rPr lang="en-US" sz="2000" dirty="0" err="1" smtClean="0"/>
              <a:t>batang</a:t>
            </a:r>
            <a:r>
              <a:rPr lang="en-US" sz="2000" dirty="0" smtClean="0"/>
              <a:t> </a:t>
            </a:r>
            <a:r>
              <a:rPr lang="en-US" sz="2000" dirty="0" err="1" smtClean="0"/>
              <a:t>seperti</a:t>
            </a:r>
            <a:r>
              <a:rPr lang="en-US" sz="2000" dirty="0" smtClean="0"/>
              <a:t> </a:t>
            </a:r>
            <a:r>
              <a:rPr lang="en-US" sz="2000" dirty="0" err="1" smtClean="0"/>
              <a:t>pada</a:t>
            </a:r>
            <a:r>
              <a:rPr lang="en-US" sz="2000" dirty="0" smtClean="0"/>
              <a:t> </a:t>
            </a:r>
            <a:r>
              <a:rPr lang="en-US" sz="2000" dirty="0" err="1" smtClean="0"/>
              <a:t>gambar</a:t>
            </a:r>
            <a:r>
              <a:rPr lang="en-US" sz="2000" dirty="0" smtClean="0"/>
              <a:t> di </a:t>
            </a:r>
            <a:r>
              <a:rPr lang="en-US" sz="2000" dirty="0" err="1" smtClean="0"/>
              <a:t>samping</a:t>
            </a:r>
            <a:r>
              <a:rPr lang="en-US" sz="2000" dirty="0" smtClean="0"/>
              <a:t>. </a:t>
            </a:r>
            <a:r>
              <a:rPr lang="en-US" sz="2000" dirty="0" err="1" smtClean="0"/>
              <a:t>Untuk</a:t>
            </a:r>
            <a:r>
              <a:rPr lang="en-US" sz="2000" dirty="0" smtClean="0"/>
              <a:t> </a:t>
            </a:r>
            <a:r>
              <a:rPr lang="en-US" sz="2000" dirty="0" err="1" smtClean="0"/>
              <a:t>melihat</a:t>
            </a:r>
            <a:r>
              <a:rPr lang="en-US" sz="2000" dirty="0" smtClean="0"/>
              <a:t> </a:t>
            </a:r>
            <a:r>
              <a:rPr lang="en-US" sz="2000" dirty="0" err="1" smtClean="0"/>
              <a:t>hasil</a:t>
            </a:r>
            <a:r>
              <a:rPr lang="en-US" sz="2000" dirty="0" smtClean="0"/>
              <a:t> </a:t>
            </a:r>
            <a:r>
              <a:rPr lang="en-US" sz="2000" dirty="0" err="1" smtClean="0"/>
              <a:t>visualisasi</a:t>
            </a:r>
            <a:r>
              <a:rPr lang="en-US" sz="2000" dirty="0" smtClean="0"/>
              <a:t> data </a:t>
            </a:r>
            <a:r>
              <a:rPr lang="en-US" sz="2000" dirty="0" err="1" smtClean="0"/>
              <a:t>secara</a:t>
            </a:r>
            <a:r>
              <a:rPr lang="en-US" sz="2000" dirty="0" smtClean="0"/>
              <a:t> </a:t>
            </a:r>
            <a:r>
              <a:rPr lang="en-US" sz="2000" dirty="0" err="1" smtClean="0"/>
              <a:t>lengkap</a:t>
            </a:r>
            <a:r>
              <a:rPr lang="en-US" sz="2000" dirty="0" smtClean="0"/>
              <a:t> </a:t>
            </a:r>
            <a:r>
              <a:rPr lang="en-US" sz="2000" dirty="0" err="1" smtClean="0"/>
              <a:t>klik</a:t>
            </a:r>
            <a:r>
              <a:rPr lang="en-US" sz="2000" dirty="0" smtClean="0"/>
              <a:t> “</a:t>
            </a:r>
            <a:r>
              <a:rPr lang="en-US" sz="2000" dirty="0" err="1" smtClean="0"/>
              <a:t>lihat</a:t>
            </a:r>
            <a:r>
              <a:rPr lang="en-US" sz="2000" dirty="0" smtClean="0"/>
              <a:t>” </a:t>
            </a:r>
            <a:r>
              <a:rPr lang="en-US" sz="2000" dirty="0" err="1" smtClean="0"/>
              <a:t>pada</a:t>
            </a:r>
            <a:r>
              <a:rPr lang="en-US" sz="2000" dirty="0" smtClean="0"/>
              <a:t> </a:t>
            </a:r>
            <a:r>
              <a:rPr lang="en-US" sz="2000" dirty="0" err="1" smtClean="0"/>
              <a:t>bagian</a:t>
            </a:r>
            <a:r>
              <a:rPr lang="en-US" sz="2000" dirty="0" smtClean="0"/>
              <a:t> </a:t>
            </a:r>
            <a:r>
              <a:rPr lang="en-US" sz="2000" dirty="0" err="1" smtClean="0"/>
              <a:t>atas</a:t>
            </a:r>
            <a:r>
              <a:rPr lang="en-US" sz="2000" dirty="0" smtClean="0"/>
              <a:t>.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6487" y="535802"/>
            <a:ext cx="6314984" cy="3550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801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895" y="200778"/>
            <a:ext cx="7553656" cy="4246858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048949" y="3848572"/>
            <a:ext cx="7384601" cy="174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1600" dirty="0" err="1" smtClean="0"/>
              <a:t>Visualisasi</a:t>
            </a:r>
            <a:r>
              <a:rPr lang="en-US" sz="1600" dirty="0" smtClean="0"/>
              <a:t> data </a:t>
            </a:r>
            <a:r>
              <a:rPr lang="en-US" sz="1600" dirty="0" err="1" smtClean="0"/>
              <a:t>selesai</a:t>
            </a:r>
            <a:r>
              <a:rPr lang="en-US" sz="1600" dirty="0" smtClean="0"/>
              <a:t> </a:t>
            </a:r>
            <a:r>
              <a:rPr lang="en-US" sz="1600" dirty="0" err="1" smtClean="0"/>
              <a:t>dan</a:t>
            </a:r>
            <a:r>
              <a:rPr lang="en-US" sz="1600" dirty="0" smtClean="0"/>
              <a:t> </a:t>
            </a:r>
            <a:r>
              <a:rPr lang="en-US" sz="1600" dirty="0" err="1" smtClean="0"/>
              <a:t>silahkan</a:t>
            </a:r>
            <a:r>
              <a:rPr lang="en-US" sz="1600" dirty="0" smtClean="0"/>
              <a:t> rename </a:t>
            </a:r>
            <a:r>
              <a:rPr lang="en-US" sz="1600" dirty="0" err="1" smtClean="0"/>
              <a:t>nama</a:t>
            </a:r>
            <a:r>
              <a:rPr lang="en-US" sz="1600" dirty="0" smtClean="0"/>
              <a:t> </a:t>
            </a:r>
            <a:r>
              <a:rPr lang="en-US" sz="1600" dirty="0" err="1" smtClean="0"/>
              <a:t>visualisasi</a:t>
            </a:r>
            <a:r>
              <a:rPr lang="en-US" sz="1600" dirty="0" smtClean="0"/>
              <a:t> </a:t>
            </a:r>
            <a:r>
              <a:rPr lang="en-US" sz="1600" dirty="0" err="1" smtClean="0"/>
              <a:t>datanya</a:t>
            </a:r>
            <a:r>
              <a:rPr lang="en-US" sz="1600" dirty="0" smtClean="0"/>
              <a:t> </a:t>
            </a:r>
            <a:r>
              <a:rPr lang="en-US" sz="1600" dirty="0" err="1" smtClean="0"/>
              <a:t>sesuai</a:t>
            </a:r>
            <a:r>
              <a:rPr lang="en-US" sz="1600" dirty="0" smtClean="0"/>
              <a:t> </a:t>
            </a:r>
            <a:r>
              <a:rPr lang="en-US" sz="1600" dirty="0" err="1" smtClean="0"/>
              <a:t>dengan</a:t>
            </a:r>
            <a:r>
              <a:rPr lang="en-US" sz="1600" dirty="0" smtClean="0"/>
              <a:t> </a:t>
            </a:r>
            <a:r>
              <a:rPr lang="en-US" sz="1600" dirty="0" err="1" smtClean="0"/>
              <a:t>keinginan</a:t>
            </a:r>
            <a:r>
              <a:rPr lang="en-US" sz="1600" dirty="0" smtClean="0"/>
              <a:t> </a:t>
            </a:r>
            <a:r>
              <a:rPr lang="en-US" sz="1600" dirty="0" err="1" smtClean="0"/>
              <a:t>anda</a:t>
            </a:r>
            <a:r>
              <a:rPr lang="en-US" sz="1600" dirty="0" smtClean="0"/>
              <a:t>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03808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Visualisasi</a:t>
            </a:r>
            <a:r>
              <a:rPr lang="en-US" dirty="0" smtClean="0"/>
              <a:t> Data </a:t>
            </a:r>
            <a:r>
              <a:rPr lang="en-US" dirty="0" err="1" smtClean="0"/>
              <a:t>adalah</a:t>
            </a:r>
            <a:endParaRPr dirty="0"/>
          </a:p>
        </p:txBody>
      </p:sp>
      <p:sp>
        <p:nvSpPr>
          <p:cNvPr id="309" name="Google Shape;309;p39"/>
          <p:cNvSpPr txBox="1">
            <a:spLocks noGrp="1"/>
          </p:cNvSpPr>
          <p:nvPr>
            <p:ph type="body" idx="1"/>
          </p:nvPr>
        </p:nvSpPr>
        <p:spPr>
          <a:xfrm>
            <a:off x="720000" y="1480279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US" sz="1600" dirty="0" smtClean="0"/>
              <a:t>	 </a:t>
            </a:r>
            <a:r>
              <a:rPr lang="en-US" sz="1600" dirty="0" err="1" smtClean="0"/>
              <a:t>Visualisasi</a:t>
            </a:r>
            <a:r>
              <a:rPr lang="en-US" sz="1600" dirty="0" smtClean="0"/>
              <a:t> data </a:t>
            </a:r>
            <a:r>
              <a:rPr lang="en-US" sz="1600" dirty="0" err="1" smtClean="0"/>
              <a:t>atau</a:t>
            </a:r>
            <a:r>
              <a:rPr lang="en-US" sz="1600" dirty="0"/>
              <a:t> </a:t>
            </a:r>
            <a:r>
              <a:rPr lang="en-US" sz="1600" i="1" dirty="0"/>
              <a:t>Data Visualization </a:t>
            </a:r>
            <a:r>
              <a:rPr lang="en-US" sz="1600" dirty="0" err="1"/>
              <a:t>adalah</a:t>
            </a:r>
            <a:r>
              <a:rPr lang="en-US" sz="1600" dirty="0"/>
              <a:t> </a:t>
            </a:r>
            <a:r>
              <a:rPr lang="en-US" sz="1600" dirty="0" err="1"/>
              <a:t>salah</a:t>
            </a:r>
            <a:r>
              <a:rPr lang="en-US" sz="1600" dirty="0"/>
              <a:t> </a:t>
            </a:r>
            <a:r>
              <a:rPr lang="en-US" sz="1600" dirty="0" err="1"/>
              <a:t>satu</a:t>
            </a:r>
            <a:r>
              <a:rPr lang="en-US" sz="1600" dirty="0"/>
              <a:t> </a:t>
            </a:r>
            <a:r>
              <a:rPr lang="en-US" sz="1600" dirty="0" err="1"/>
              <a:t>komunikasi</a:t>
            </a:r>
            <a:r>
              <a:rPr lang="en-US" sz="1600" dirty="0"/>
              <a:t> visual modern yang </a:t>
            </a:r>
            <a:r>
              <a:rPr lang="en-US" sz="1600" dirty="0" err="1"/>
              <a:t>dapat</a:t>
            </a:r>
            <a:r>
              <a:rPr lang="en-US" sz="1600" dirty="0"/>
              <a:t> </a:t>
            </a:r>
            <a:r>
              <a:rPr lang="en-US" sz="1600" dirty="0" err="1"/>
              <a:t>menjadi</a:t>
            </a:r>
            <a:r>
              <a:rPr lang="en-US" sz="1600" dirty="0"/>
              <a:t> </a:t>
            </a:r>
            <a:r>
              <a:rPr lang="en-US" sz="1600" dirty="0" err="1"/>
              <a:t>solusi</a:t>
            </a:r>
            <a:r>
              <a:rPr lang="en-US" sz="1600" dirty="0"/>
              <a:t> </a:t>
            </a:r>
            <a:r>
              <a:rPr lang="en-US" sz="1600" dirty="0" err="1"/>
              <a:t>menyajikan</a:t>
            </a:r>
            <a:r>
              <a:rPr lang="en-US" sz="1600" dirty="0"/>
              <a:t> </a:t>
            </a:r>
            <a:r>
              <a:rPr lang="en-US" sz="1600" dirty="0" err="1"/>
              <a:t>suatu</a:t>
            </a:r>
            <a:r>
              <a:rPr lang="en-US" sz="1600" dirty="0"/>
              <a:t> data agar </a:t>
            </a:r>
            <a:r>
              <a:rPr lang="en-US" sz="1600" dirty="0" err="1"/>
              <a:t>lebih</a:t>
            </a:r>
            <a:r>
              <a:rPr lang="en-US" sz="1600" dirty="0"/>
              <a:t> </a:t>
            </a:r>
            <a:r>
              <a:rPr lang="en-US" sz="1600" dirty="0" err="1"/>
              <a:t>mudah</a:t>
            </a:r>
            <a:r>
              <a:rPr lang="en-US" sz="1600" dirty="0"/>
              <a:t> </a:t>
            </a:r>
            <a:r>
              <a:rPr lang="en-US" sz="1600" dirty="0" err="1"/>
              <a:t>dipahami</a:t>
            </a:r>
            <a:r>
              <a:rPr lang="en-US" sz="1600" dirty="0"/>
              <a:t>. Dari </a:t>
            </a:r>
            <a:r>
              <a:rPr lang="en-US" sz="1600" dirty="0" err="1"/>
              <a:t>segi</a:t>
            </a:r>
            <a:r>
              <a:rPr lang="en-US" sz="1600" dirty="0"/>
              <a:t> </a:t>
            </a:r>
            <a:r>
              <a:rPr lang="en-US" sz="1600" dirty="0" err="1"/>
              <a:t>bahasa</a:t>
            </a:r>
            <a:r>
              <a:rPr lang="en-US" sz="1600" dirty="0"/>
              <a:t> </a:t>
            </a:r>
            <a:r>
              <a:rPr lang="en-US" sz="1600" dirty="0" err="1"/>
              <a:t>bisa</a:t>
            </a:r>
            <a:r>
              <a:rPr lang="en-US" sz="1600" dirty="0"/>
              <a:t> </a:t>
            </a:r>
            <a:r>
              <a:rPr lang="en-US" sz="1600" dirty="0" err="1"/>
              <a:t>diartikan</a:t>
            </a:r>
            <a:r>
              <a:rPr lang="en-US" sz="1600" dirty="0"/>
              <a:t> </a:t>
            </a:r>
            <a:r>
              <a:rPr lang="en-US" sz="1600" dirty="0" err="1"/>
              <a:t>tampilan</a:t>
            </a:r>
            <a:r>
              <a:rPr lang="en-US" sz="1600" dirty="0"/>
              <a:t> visual </a:t>
            </a:r>
            <a:r>
              <a:rPr lang="en-US" sz="1600" dirty="0" err="1"/>
              <a:t>berupa</a:t>
            </a:r>
            <a:r>
              <a:rPr lang="en-US" sz="1600" dirty="0"/>
              <a:t> </a:t>
            </a:r>
            <a:r>
              <a:rPr lang="en-US" sz="1600" dirty="0" err="1"/>
              <a:t>grafis</a:t>
            </a:r>
            <a:r>
              <a:rPr lang="en-US" sz="1600" dirty="0"/>
              <a:t> </a:t>
            </a:r>
            <a:r>
              <a:rPr lang="en-US" sz="1600" dirty="0" err="1"/>
              <a:t>dari</a:t>
            </a:r>
            <a:r>
              <a:rPr lang="en-US" sz="1600" dirty="0"/>
              <a:t> </a:t>
            </a:r>
            <a:r>
              <a:rPr lang="en-US" sz="1600" dirty="0" err="1"/>
              <a:t>informasi</a:t>
            </a:r>
            <a:r>
              <a:rPr lang="en-US" sz="1600" dirty="0"/>
              <a:t> </a:t>
            </a:r>
            <a:r>
              <a:rPr lang="en-US" sz="1600" dirty="0" err="1"/>
              <a:t>dan</a:t>
            </a:r>
            <a:r>
              <a:rPr lang="en-US" sz="1600" dirty="0"/>
              <a:t> data </a:t>
            </a:r>
            <a:r>
              <a:rPr lang="en-US" sz="1600" dirty="0" err="1"/>
              <a:t>tertentu</a:t>
            </a:r>
            <a:r>
              <a:rPr lang="en-US" sz="1600" dirty="0"/>
              <a:t>. </a:t>
            </a:r>
            <a:r>
              <a:rPr lang="en-US" sz="1600" dirty="0" err="1"/>
              <a:t>Penggunaannya</a:t>
            </a:r>
            <a:r>
              <a:rPr lang="en-US" sz="1600" dirty="0"/>
              <a:t> </a:t>
            </a:r>
            <a:r>
              <a:rPr lang="en-US" sz="1600" dirty="0" err="1"/>
              <a:t>untuk</a:t>
            </a:r>
            <a:r>
              <a:rPr lang="en-US" sz="1600" dirty="0"/>
              <a:t> </a:t>
            </a:r>
            <a:r>
              <a:rPr lang="en-US" sz="1600" dirty="0" err="1"/>
              <a:t>mempresentasikan</a:t>
            </a:r>
            <a:r>
              <a:rPr lang="en-US" sz="1600" dirty="0"/>
              <a:t> data </a:t>
            </a:r>
            <a:r>
              <a:rPr lang="en-US" sz="1600" dirty="0" err="1"/>
              <a:t>terstruktur</a:t>
            </a:r>
            <a:r>
              <a:rPr lang="en-US" sz="1600" dirty="0"/>
              <a:t> </a:t>
            </a:r>
            <a:r>
              <a:rPr lang="en-US" sz="1600" dirty="0" err="1"/>
              <a:t>maupun</a:t>
            </a:r>
            <a:r>
              <a:rPr lang="en-US" sz="1600" dirty="0"/>
              <a:t> </a:t>
            </a:r>
            <a:r>
              <a:rPr lang="en-US" sz="1600" dirty="0" err="1"/>
              <a:t>tidak</a:t>
            </a:r>
            <a:r>
              <a:rPr lang="en-US" sz="1600" dirty="0"/>
              <a:t> </a:t>
            </a:r>
            <a:r>
              <a:rPr lang="en-US" sz="1600" dirty="0" err="1"/>
              <a:t>menggunakan</a:t>
            </a:r>
            <a:r>
              <a:rPr lang="en-US" sz="1600" dirty="0"/>
              <a:t> </a:t>
            </a:r>
            <a:r>
              <a:rPr lang="en-US" sz="1600" dirty="0" err="1"/>
              <a:t>grafik</a:t>
            </a:r>
            <a:r>
              <a:rPr lang="en-US" sz="1600" dirty="0"/>
              <a:t> </a:t>
            </a:r>
            <a:r>
              <a:rPr lang="en-US" sz="1600" dirty="0" err="1"/>
              <a:t>atau</a:t>
            </a:r>
            <a:r>
              <a:rPr lang="en-US" sz="1600" dirty="0"/>
              <a:t> </a:t>
            </a:r>
            <a:r>
              <a:rPr lang="en-US" sz="1600" dirty="0" err="1"/>
              <a:t>bahan</a:t>
            </a:r>
            <a:r>
              <a:rPr lang="en-US" sz="1600" dirty="0"/>
              <a:t> </a:t>
            </a:r>
            <a:r>
              <a:rPr lang="en-US" sz="1600" dirty="0" err="1"/>
              <a:t>guna</a:t>
            </a:r>
            <a:r>
              <a:rPr lang="en-US" sz="1600" dirty="0"/>
              <a:t> </a:t>
            </a:r>
            <a:r>
              <a:rPr lang="en-US" sz="1600" dirty="0" err="1"/>
              <a:t>menampilkan</a:t>
            </a:r>
            <a:r>
              <a:rPr lang="en-US" sz="1600" dirty="0"/>
              <a:t> info </a:t>
            </a:r>
            <a:r>
              <a:rPr lang="en-US" sz="1600" dirty="0" err="1"/>
              <a:t>terkandung</a:t>
            </a:r>
            <a:r>
              <a:rPr lang="en-US" sz="1600" dirty="0"/>
              <a:t> </a:t>
            </a:r>
            <a:r>
              <a:rPr lang="en-US" sz="1600" dirty="0" err="1"/>
              <a:t>dalam</a:t>
            </a:r>
            <a:r>
              <a:rPr lang="en-US" sz="1600" dirty="0"/>
              <a:t> data.</a:t>
            </a:r>
          </a:p>
          <a:p>
            <a:pPr marL="152400" indent="0">
              <a:buNone/>
            </a:pPr>
            <a:r>
              <a:rPr lang="en-US" sz="1600" dirty="0" err="1"/>
              <a:t>Singkatnya</a:t>
            </a:r>
            <a:r>
              <a:rPr lang="en-US" sz="1600" dirty="0"/>
              <a:t> </a:t>
            </a:r>
            <a:r>
              <a:rPr lang="en-US" sz="1600" dirty="0" err="1"/>
              <a:t>penggunaan</a:t>
            </a:r>
            <a:r>
              <a:rPr lang="en-US" sz="1600" i="1" dirty="0"/>
              <a:t> data visualization</a:t>
            </a:r>
            <a:r>
              <a:rPr lang="en-US" sz="1600" dirty="0"/>
              <a:t> </a:t>
            </a:r>
            <a:r>
              <a:rPr lang="en-US" sz="1600" dirty="0" err="1"/>
              <a:t>mengkonversikan</a:t>
            </a:r>
            <a:r>
              <a:rPr lang="en-US" sz="1600" dirty="0"/>
              <a:t> </a:t>
            </a:r>
            <a:r>
              <a:rPr lang="en-US" sz="1600" dirty="0" err="1"/>
              <a:t>kumpulan</a:t>
            </a:r>
            <a:r>
              <a:rPr lang="en-US" sz="1600" dirty="0"/>
              <a:t> data </a:t>
            </a:r>
            <a:r>
              <a:rPr lang="en-US" sz="1600" dirty="0" err="1"/>
              <a:t>menjadi</a:t>
            </a:r>
            <a:r>
              <a:rPr lang="en-US" sz="1600" dirty="0"/>
              <a:t> </a:t>
            </a:r>
            <a:r>
              <a:rPr lang="en-US" sz="1600" dirty="0" err="1"/>
              <a:t>hal</a:t>
            </a:r>
            <a:r>
              <a:rPr lang="en-US" sz="1600" dirty="0"/>
              <a:t> yang </a:t>
            </a:r>
            <a:r>
              <a:rPr lang="en-US" sz="1600" dirty="0" err="1"/>
              <a:t>lebih</a:t>
            </a:r>
            <a:r>
              <a:rPr lang="en-US" sz="1600" dirty="0"/>
              <a:t> </a:t>
            </a:r>
            <a:r>
              <a:rPr lang="en-US" sz="1600" dirty="0" err="1"/>
              <a:t>sederhana</a:t>
            </a:r>
            <a:r>
              <a:rPr lang="en-US" sz="1600" dirty="0"/>
              <a:t> </a:t>
            </a:r>
            <a:r>
              <a:rPr lang="en-US" sz="1600" dirty="0" err="1"/>
              <a:t>untuk</a:t>
            </a:r>
            <a:r>
              <a:rPr lang="en-US" sz="1600" dirty="0"/>
              <a:t> </a:t>
            </a:r>
            <a:r>
              <a:rPr lang="en-US" sz="1600" dirty="0" err="1"/>
              <a:t>disajikan</a:t>
            </a:r>
            <a:r>
              <a:rPr lang="en-US" sz="1600" dirty="0"/>
              <a:t>. </a:t>
            </a:r>
            <a:r>
              <a:rPr lang="en-US" sz="1600" dirty="0" err="1"/>
              <a:t>Dengan</a:t>
            </a:r>
            <a:r>
              <a:rPr lang="en-US" sz="1600" dirty="0"/>
              <a:t> </a:t>
            </a:r>
            <a:r>
              <a:rPr lang="en-US" sz="1600" dirty="0" err="1"/>
              <a:t>tujuannya</a:t>
            </a:r>
            <a:r>
              <a:rPr lang="en-US" sz="1600" dirty="0"/>
              <a:t> </a:t>
            </a:r>
            <a:r>
              <a:rPr lang="en-US" sz="1600" dirty="0" err="1"/>
              <a:t>untuk</a:t>
            </a:r>
            <a:r>
              <a:rPr lang="en-US" sz="1600" dirty="0"/>
              <a:t> </a:t>
            </a:r>
            <a:r>
              <a:rPr lang="en-US" sz="1600" dirty="0" err="1"/>
              <a:t>mengkomunikasikan</a:t>
            </a:r>
            <a:r>
              <a:rPr lang="en-US" sz="1600" dirty="0"/>
              <a:t> </a:t>
            </a:r>
            <a:r>
              <a:rPr lang="en-US" sz="1600" dirty="0" err="1"/>
              <a:t>informasi</a:t>
            </a:r>
            <a:r>
              <a:rPr lang="en-US" sz="1600" dirty="0"/>
              <a:t> </a:t>
            </a:r>
            <a:r>
              <a:rPr lang="en-US" sz="1600" dirty="0" err="1"/>
              <a:t>secara</a:t>
            </a:r>
            <a:r>
              <a:rPr lang="en-US" sz="1600" dirty="0"/>
              <a:t> </a:t>
            </a:r>
            <a:r>
              <a:rPr lang="en-US" sz="1600" dirty="0" err="1"/>
              <a:t>lebih</a:t>
            </a:r>
            <a:r>
              <a:rPr lang="en-US" sz="1600" dirty="0"/>
              <a:t> </a:t>
            </a:r>
            <a:r>
              <a:rPr lang="en-US" sz="1600" dirty="0" err="1"/>
              <a:t>efisien</a:t>
            </a:r>
            <a:r>
              <a:rPr lang="en-US" sz="1600" dirty="0"/>
              <a:t> </a:t>
            </a:r>
            <a:r>
              <a:rPr lang="en-US" sz="1600" dirty="0" err="1"/>
              <a:t>menggunakan</a:t>
            </a:r>
            <a:r>
              <a:rPr lang="en-US" sz="1600" dirty="0"/>
              <a:t> </a:t>
            </a:r>
            <a:r>
              <a:rPr lang="en-US" sz="1600" dirty="0" err="1"/>
              <a:t>grafik</a:t>
            </a:r>
            <a:r>
              <a:rPr lang="en-US" sz="1600" dirty="0"/>
              <a:t> </a:t>
            </a:r>
            <a:r>
              <a:rPr lang="en-US" sz="1600" dirty="0" err="1"/>
              <a:t>informasi</a:t>
            </a:r>
            <a:r>
              <a:rPr lang="en-US" sz="1600" dirty="0"/>
              <a:t>. </a:t>
            </a:r>
            <a:r>
              <a:rPr lang="en-US" sz="1600" dirty="0" err="1"/>
              <a:t>Sehingga</a:t>
            </a:r>
            <a:r>
              <a:rPr lang="en-US" sz="1600" dirty="0"/>
              <a:t> </a:t>
            </a:r>
            <a:r>
              <a:rPr lang="en-US" sz="1600" dirty="0" err="1"/>
              <a:t>pembaca</a:t>
            </a:r>
            <a:r>
              <a:rPr lang="en-US" sz="1600" dirty="0"/>
              <a:t> </a:t>
            </a:r>
            <a:r>
              <a:rPr lang="en-US" sz="1600" dirty="0" err="1"/>
              <a:t>lebih</a:t>
            </a:r>
            <a:r>
              <a:rPr lang="en-US" sz="1600" dirty="0"/>
              <a:t> </a:t>
            </a:r>
            <a:r>
              <a:rPr lang="en-US" sz="1600" dirty="0" err="1"/>
              <a:t>mudah</a:t>
            </a:r>
            <a:r>
              <a:rPr lang="en-US" sz="1600" dirty="0"/>
              <a:t> </a:t>
            </a:r>
            <a:r>
              <a:rPr lang="en-US" sz="1600" dirty="0" err="1"/>
              <a:t>memahami</a:t>
            </a:r>
            <a:r>
              <a:rPr lang="en-US" sz="1600" dirty="0"/>
              <a:t> </a:t>
            </a:r>
            <a:r>
              <a:rPr lang="en-US" sz="1600" dirty="0" err="1"/>
              <a:t>pola</a:t>
            </a:r>
            <a:r>
              <a:rPr lang="en-US" sz="1600" dirty="0"/>
              <a:t>, </a:t>
            </a:r>
            <a:r>
              <a:rPr lang="en-US" sz="1600" i="1" dirty="0"/>
              <a:t>outliers</a:t>
            </a:r>
            <a:r>
              <a:rPr lang="en-US" sz="1600" dirty="0"/>
              <a:t>, </a:t>
            </a:r>
            <a:r>
              <a:rPr lang="en-US" sz="1600" dirty="0" err="1"/>
              <a:t>dan</a:t>
            </a:r>
            <a:r>
              <a:rPr lang="en-US" sz="1600" dirty="0"/>
              <a:t> </a:t>
            </a:r>
            <a:r>
              <a:rPr lang="en-US" sz="1600" i="1" dirty="0"/>
              <a:t>trends</a:t>
            </a:r>
            <a:r>
              <a:rPr lang="en-US" sz="1600" dirty="0"/>
              <a:t> </a:t>
            </a:r>
            <a:r>
              <a:rPr lang="en-US" sz="1600" dirty="0" err="1"/>
              <a:t>dari</a:t>
            </a:r>
            <a:r>
              <a:rPr lang="en-US" sz="1600" dirty="0"/>
              <a:t> </a:t>
            </a:r>
            <a:r>
              <a:rPr lang="en-US" sz="1600" dirty="0" err="1"/>
              <a:t>suatu</a:t>
            </a:r>
            <a:r>
              <a:rPr lang="en-US" sz="1600" dirty="0"/>
              <a:t> data.</a:t>
            </a:r>
          </a:p>
          <a:p>
            <a:pPr marL="152400" indent="0">
              <a:buNone/>
            </a:pPr>
            <a:endParaRPr sz="1600" dirty="0">
              <a:solidFill>
                <a:schemeClr val="lt2"/>
              </a:solidFill>
            </a:endParaRPr>
          </a:p>
        </p:txBody>
      </p:sp>
      <p:cxnSp>
        <p:nvCxnSpPr>
          <p:cNvPr id="310" name="Google Shape;310;p39"/>
          <p:cNvCxnSpPr/>
          <p:nvPr/>
        </p:nvCxnSpPr>
        <p:spPr>
          <a:xfrm>
            <a:off x="-9925" y="4617225"/>
            <a:ext cx="71196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11" name="Google Shape;311;p39"/>
          <p:cNvGrpSpPr/>
          <p:nvPr/>
        </p:nvGrpSpPr>
        <p:grpSpPr>
          <a:xfrm rot="5400000">
            <a:off x="7821781" y="4130527"/>
            <a:ext cx="231047" cy="973398"/>
            <a:chOff x="8668080" y="2328029"/>
            <a:chExt cx="127488" cy="537136"/>
          </a:xfrm>
        </p:grpSpPr>
        <p:sp>
          <p:nvSpPr>
            <p:cNvPr id="312" name="Google Shape;312;p39"/>
            <p:cNvSpPr/>
            <p:nvPr/>
          </p:nvSpPr>
          <p:spPr>
            <a:xfrm>
              <a:off x="8745387" y="2328029"/>
              <a:ext cx="50181" cy="43070"/>
            </a:xfrm>
            <a:custGeom>
              <a:avLst/>
              <a:gdLst/>
              <a:ahLst/>
              <a:cxnLst/>
              <a:rect l="l" t="t" r="r" b="b"/>
              <a:pathLst>
                <a:path w="875" h="751" extrusionOk="0">
                  <a:moveTo>
                    <a:pt x="376" y="1"/>
                  </a:moveTo>
                  <a:cubicBezTo>
                    <a:pt x="169" y="1"/>
                    <a:pt x="1" y="169"/>
                    <a:pt x="1" y="376"/>
                  </a:cubicBezTo>
                  <a:cubicBezTo>
                    <a:pt x="1" y="601"/>
                    <a:pt x="185" y="750"/>
                    <a:pt x="377" y="750"/>
                  </a:cubicBezTo>
                  <a:cubicBezTo>
                    <a:pt x="469" y="750"/>
                    <a:pt x="563" y="716"/>
                    <a:pt x="639" y="640"/>
                  </a:cubicBezTo>
                  <a:cubicBezTo>
                    <a:pt x="874" y="405"/>
                    <a:pt x="708" y="2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9"/>
            <p:cNvSpPr/>
            <p:nvPr/>
          </p:nvSpPr>
          <p:spPr>
            <a:xfrm>
              <a:off x="8745387" y="2426900"/>
              <a:ext cx="50181" cy="43013"/>
            </a:xfrm>
            <a:custGeom>
              <a:avLst/>
              <a:gdLst/>
              <a:ahLst/>
              <a:cxnLst/>
              <a:rect l="l" t="t" r="r" b="b"/>
              <a:pathLst>
                <a:path w="875" h="750" extrusionOk="0">
                  <a:moveTo>
                    <a:pt x="376" y="1"/>
                  </a:moveTo>
                  <a:cubicBezTo>
                    <a:pt x="169" y="1"/>
                    <a:pt x="1" y="169"/>
                    <a:pt x="1" y="376"/>
                  </a:cubicBezTo>
                  <a:cubicBezTo>
                    <a:pt x="1" y="601"/>
                    <a:pt x="185" y="749"/>
                    <a:pt x="377" y="749"/>
                  </a:cubicBezTo>
                  <a:cubicBezTo>
                    <a:pt x="469" y="749"/>
                    <a:pt x="563" y="715"/>
                    <a:pt x="639" y="639"/>
                  </a:cubicBezTo>
                  <a:cubicBezTo>
                    <a:pt x="874" y="403"/>
                    <a:pt x="708" y="1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9"/>
            <p:cNvSpPr/>
            <p:nvPr/>
          </p:nvSpPr>
          <p:spPr>
            <a:xfrm>
              <a:off x="8745387" y="2525771"/>
              <a:ext cx="50181" cy="42955"/>
            </a:xfrm>
            <a:custGeom>
              <a:avLst/>
              <a:gdLst/>
              <a:ahLst/>
              <a:cxnLst/>
              <a:rect l="l" t="t" r="r" b="b"/>
              <a:pathLst>
                <a:path w="875" h="749" extrusionOk="0">
                  <a:moveTo>
                    <a:pt x="374" y="0"/>
                  </a:moveTo>
                  <a:cubicBezTo>
                    <a:pt x="168" y="0"/>
                    <a:pt x="1" y="168"/>
                    <a:pt x="1" y="374"/>
                  </a:cubicBezTo>
                  <a:cubicBezTo>
                    <a:pt x="1" y="599"/>
                    <a:pt x="185" y="748"/>
                    <a:pt x="377" y="748"/>
                  </a:cubicBezTo>
                  <a:cubicBezTo>
                    <a:pt x="469" y="748"/>
                    <a:pt x="562" y="715"/>
                    <a:pt x="638" y="639"/>
                  </a:cubicBezTo>
                  <a:cubicBezTo>
                    <a:pt x="874" y="403"/>
                    <a:pt x="708" y="0"/>
                    <a:pt x="376" y="0"/>
                  </a:cubicBezTo>
                  <a:cubicBezTo>
                    <a:pt x="375" y="0"/>
                    <a:pt x="374" y="0"/>
                    <a:pt x="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9"/>
            <p:cNvSpPr/>
            <p:nvPr/>
          </p:nvSpPr>
          <p:spPr>
            <a:xfrm>
              <a:off x="8745387" y="2624526"/>
              <a:ext cx="50181" cy="43013"/>
            </a:xfrm>
            <a:custGeom>
              <a:avLst/>
              <a:gdLst/>
              <a:ahLst/>
              <a:cxnLst/>
              <a:rect l="l" t="t" r="r" b="b"/>
              <a:pathLst>
                <a:path w="875" h="750" extrusionOk="0">
                  <a:moveTo>
                    <a:pt x="376" y="1"/>
                  </a:moveTo>
                  <a:cubicBezTo>
                    <a:pt x="169" y="1"/>
                    <a:pt x="1" y="169"/>
                    <a:pt x="1" y="375"/>
                  </a:cubicBezTo>
                  <a:cubicBezTo>
                    <a:pt x="1" y="600"/>
                    <a:pt x="185" y="750"/>
                    <a:pt x="377" y="750"/>
                  </a:cubicBezTo>
                  <a:cubicBezTo>
                    <a:pt x="469" y="750"/>
                    <a:pt x="562" y="715"/>
                    <a:pt x="638" y="639"/>
                  </a:cubicBezTo>
                  <a:cubicBezTo>
                    <a:pt x="874" y="404"/>
                    <a:pt x="708" y="2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9"/>
            <p:cNvSpPr/>
            <p:nvPr/>
          </p:nvSpPr>
          <p:spPr>
            <a:xfrm>
              <a:off x="8745387" y="2723397"/>
              <a:ext cx="44733" cy="43013"/>
            </a:xfrm>
            <a:custGeom>
              <a:avLst/>
              <a:gdLst/>
              <a:ahLst/>
              <a:cxnLst/>
              <a:rect l="l" t="t" r="r" b="b"/>
              <a:pathLst>
                <a:path w="780" h="750" extrusionOk="0">
                  <a:moveTo>
                    <a:pt x="376" y="0"/>
                  </a:moveTo>
                  <a:cubicBezTo>
                    <a:pt x="169" y="0"/>
                    <a:pt x="1" y="168"/>
                    <a:pt x="1" y="374"/>
                  </a:cubicBezTo>
                  <a:cubicBezTo>
                    <a:pt x="1" y="526"/>
                    <a:pt x="92" y="663"/>
                    <a:pt x="232" y="720"/>
                  </a:cubicBezTo>
                  <a:cubicBezTo>
                    <a:pt x="279" y="740"/>
                    <a:pt x="328" y="749"/>
                    <a:pt x="376" y="749"/>
                  </a:cubicBezTo>
                  <a:cubicBezTo>
                    <a:pt x="474" y="749"/>
                    <a:pt x="569" y="711"/>
                    <a:pt x="640" y="640"/>
                  </a:cubicBezTo>
                  <a:cubicBezTo>
                    <a:pt x="747" y="532"/>
                    <a:pt x="780" y="371"/>
                    <a:pt x="721" y="231"/>
                  </a:cubicBezTo>
                  <a:cubicBezTo>
                    <a:pt x="663" y="91"/>
                    <a:pt x="527" y="0"/>
                    <a:pt x="3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9"/>
            <p:cNvSpPr/>
            <p:nvPr/>
          </p:nvSpPr>
          <p:spPr>
            <a:xfrm>
              <a:off x="8745387" y="2822153"/>
              <a:ext cx="50181" cy="43013"/>
            </a:xfrm>
            <a:custGeom>
              <a:avLst/>
              <a:gdLst/>
              <a:ahLst/>
              <a:cxnLst/>
              <a:rect l="l" t="t" r="r" b="b"/>
              <a:pathLst>
                <a:path w="875" h="750" extrusionOk="0">
                  <a:moveTo>
                    <a:pt x="376" y="1"/>
                  </a:moveTo>
                  <a:cubicBezTo>
                    <a:pt x="169" y="1"/>
                    <a:pt x="1" y="169"/>
                    <a:pt x="1" y="375"/>
                  </a:cubicBezTo>
                  <a:cubicBezTo>
                    <a:pt x="1" y="600"/>
                    <a:pt x="185" y="750"/>
                    <a:pt x="377" y="750"/>
                  </a:cubicBezTo>
                  <a:cubicBezTo>
                    <a:pt x="469" y="750"/>
                    <a:pt x="562" y="715"/>
                    <a:pt x="638" y="639"/>
                  </a:cubicBezTo>
                  <a:cubicBezTo>
                    <a:pt x="874" y="404"/>
                    <a:pt x="708" y="2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9"/>
            <p:cNvSpPr/>
            <p:nvPr/>
          </p:nvSpPr>
          <p:spPr>
            <a:xfrm>
              <a:off x="8668080" y="2328029"/>
              <a:ext cx="50181" cy="43070"/>
            </a:xfrm>
            <a:custGeom>
              <a:avLst/>
              <a:gdLst/>
              <a:ahLst/>
              <a:cxnLst/>
              <a:rect l="l" t="t" r="r" b="b"/>
              <a:pathLst>
                <a:path w="875" h="751" extrusionOk="0">
                  <a:moveTo>
                    <a:pt x="374" y="1"/>
                  </a:moveTo>
                  <a:cubicBezTo>
                    <a:pt x="168" y="1"/>
                    <a:pt x="0" y="169"/>
                    <a:pt x="0" y="376"/>
                  </a:cubicBezTo>
                  <a:cubicBezTo>
                    <a:pt x="1" y="601"/>
                    <a:pt x="185" y="750"/>
                    <a:pt x="377" y="750"/>
                  </a:cubicBezTo>
                  <a:cubicBezTo>
                    <a:pt x="469" y="750"/>
                    <a:pt x="563" y="716"/>
                    <a:pt x="639" y="640"/>
                  </a:cubicBezTo>
                  <a:cubicBezTo>
                    <a:pt x="875" y="404"/>
                    <a:pt x="708" y="1"/>
                    <a:pt x="3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9"/>
            <p:cNvSpPr/>
            <p:nvPr/>
          </p:nvSpPr>
          <p:spPr>
            <a:xfrm>
              <a:off x="8668080" y="2426900"/>
              <a:ext cx="50181" cy="42955"/>
            </a:xfrm>
            <a:custGeom>
              <a:avLst/>
              <a:gdLst/>
              <a:ahLst/>
              <a:cxnLst/>
              <a:rect l="l" t="t" r="r" b="b"/>
              <a:pathLst>
                <a:path w="875" h="749" extrusionOk="0">
                  <a:moveTo>
                    <a:pt x="374" y="1"/>
                  </a:moveTo>
                  <a:cubicBezTo>
                    <a:pt x="168" y="1"/>
                    <a:pt x="0" y="169"/>
                    <a:pt x="0" y="376"/>
                  </a:cubicBezTo>
                  <a:cubicBezTo>
                    <a:pt x="1" y="600"/>
                    <a:pt x="185" y="749"/>
                    <a:pt x="377" y="749"/>
                  </a:cubicBezTo>
                  <a:cubicBezTo>
                    <a:pt x="469" y="749"/>
                    <a:pt x="563" y="715"/>
                    <a:pt x="639" y="638"/>
                  </a:cubicBezTo>
                  <a:cubicBezTo>
                    <a:pt x="875" y="403"/>
                    <a:pt x="708" y="1"/>
                    <a:pt x="3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9"/>
            <p:cNvSpPr/>
            <p:nvPr/>
          </p:nvSpPr>
          <p:spPr>
            <a:xfrm>
              <a:off x="8668080" y="2525713"/>
              <a:ext cx="43013" cy="43070"/>
            </a:xfrm>
            <a:custGeom>
              <a:avLst/>
              <a:gdLst/>
              <a:ahLst/>
              <a:cxnLst/>
              <a:rect l="l" t="t" r="r" b="b"/>
              <a:pathLst>
                <a:path w="750" h="751" extrusionOk="0">
                  <a:moveTo>
                    <a:pt x="374" y="0"/>
                  </a:moveTo>
                  <a:cubicBezTo>
                    <a:pt x="167" y="0"/>
                    <a:pt x="0" y="168"/>
                    <a:pt x="0" y="375"/>
                  </a:cubicBezTo>
                  <a:cubicBezTo>
                    <a:pt x="0" y="582"/>
                    <a:pt x="167" y="750"/>
                    <a:pt x="374" y="750"/>
                  </a:cubicBezTo>
                  <a:cubicBezTo>
                    <a:pt x="581" y="750"/>
                    <a:pt x="749" y="582"/>
                    <a:pt x="749" y="375"/>
                  </a:cubicBezTo>
                  <a:cubicBezTo>
                    <a:pt x="749" y="168"/>
                    <a:pt x="581" y="0"/>
                    <a:pt x="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9"/>
            <p:cNvSpPr/>
            <p:nvPr/>
          </p:nvSpPr>
          <p:spPr>
            <a:xfrm>
              <a:off x="8668080" y="2624526"/>
              <a:ext cx="43013" cy="43013"/>
            </a:xfrm>
            <a:custGeom>
              <a:avLst/>
              <a:gdLst/>
              <a:ahLst/>
              <a:cxnLst/>
              <a:rect l="l" t="t" r="r" b="b"/>
              <a:pathLst>
                <a:path w="750" h="750" extrusionOk="0">
                  <a:moveTo>
                    <a:pt x="374" y="1"/>
                  </a:moveTo>
                  <a:cubicBezTo>
                    <a:pt x="167" y="1"/>
                    <a:pt x="0" y="169"/>
                    <a:pt x="0" y="376"/>
                  </a:cubicBezTo>
                  <a:cubicBezTo>
                    <a:pt x="0" y="583"/>
                    <a:pt x="167" y="750"/>
                    <a:pt x="374" y="750"/>
                  </a:cubicBezTo>
                  <a:cubicBezTo>
                    <a:pt x="581" y="750"/>
                    <a:pt x="749" y="583"/>
                    <a:pt x="749" y="376"/>
                  </a:cubicBezTo>
                  <a:cubicBezTo>
                    <a:pt x="749" y="169"/>
                    <a:pt x="581" y="1"/>
                    <a:pt x="3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9"/>
            <p:cNvSpPr/>
            <p:nvPr/>
          </p:nvSpPr>
          <p:spPr>
            <a:xfrm>
              <a:off x="8668080" y="2723397"/>
              <a:ext cx="44733" cy="43013"/>
            </a:xfrm>
            <a:custGeom>
              <a:avLst/>
              <a:gdLst/>
              <a:ahLst/>
              <a:cxnLst/>
              <a:rect l="l" t="t" r="r" b="b"/>
              <a:pathLst>
                <a:path w="780" h="750" extrusionOk="0">
                  <a:moveTo>
                    <a:pt x="377" y="0"/>
                  </a:moveTo>
                  <a:cubicBezTo>
                    <a:pt x="376" y="0"/>
                    <a:pt x="375" y="0"/>
                    <a:pt x="374" y="0"/>
                  </a:cubicBezTo>
                  <a:cubicBezTo>
                    <a:pt x="168" y="0"/>
                    <a:pt x="0" y="168"/>
                    <a:pt x="0" y="374"/>
                  </a:cubicBezTo>
                  <a:cubicBezTo>
                    <a:pt x="0" y="526"/>
                    <a:pt x="92" y="663"/>
                    <a:pt x="233" y="720"/>
                  </a:cubicBezTo>
                  <a:cubicBezTo>
                    <a:pt x="279" y="740"/>
                    <a:pt x="327" y="749"/>
                    <a:pt x="376" y="749"/>
                  </a:cubicBezTo>
                  <a:cubicBezTo>
                    <a:pt x="473" y="749"/>
                    <a:pt x="568" y="711"/>
                    <a:pt x="640" y="639"/>
                  </a:cubicBezTo>
                  <a:cubicBezTo>
                    <a:pt x="748" y="532"/>
                    <a:pt x="779" y="371"/>
                    <a:pt x="722" y="230"/>
                  </a:cubicBezTo>
                  <a:cubicBezTo>
                    <a:pt x="663" y="92"/>
                    <a:pt x="528" y="0"/>
                    <a:pt x="3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9"/>
            <p:cNvSpPr/>
            <p:nvPr/>
          </p:nvSpPr>
          <p:spPr>
            <a:xfrm>
              <a:off x="8668080" y="2822153"/>
              <a:ext cx="50181" cy="43013"/>
            </a:xfrm>
            <a:custGeom>
              <a:avLst/>
              <a:gdLst/>
              <a:ahLst/>
              <a:cxnLst/>
              <a:rect l="l" t="t" r="r" b="b"/>
              <a:pathLst>
                <a:path w="875" h="750" extrusionOk="0">
                  <a:moveTo>
                    <a:pt x="374" y="1"/>
                  </a:moveTo>
                  <a:cubicBezTo>
                    <a:pt x="168" y="2"/>
                    <a:pt x="1" y="169"/>
                    <a:pt x="0" y="375"/>
                  </a:cubicBezTo>
                  <a:cubicBezTo>
                    <a:pt x="0" y="600"/>
                    <a:pt x="185" y="750"/>
                    <a:pt x="377" y="750"/>
                  </a:cubicBezTo>
                  <a:cubicBezTo>
                    <a:pt x="469" y="750"/>
                    <a:pt x="563" y="715"/>
                    <a:pt x="639" y="639"/>
                  </a:cubicBezTo>
                  <a:cubicBezTo>
                    <a:pt x="875" y="403"/>
                    <a:pt x="708" y="1"/>
                    <a:pt x="3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4" name="Google Shape;324;p39"/>
          <p:cNvSpPr/>
          <p:nvPr/>
        </p:nvSpPr>
        <p:spPr>
          <a:xfrm>
            <a:off x="298940" y="2600282"/>
            <a:ext cx="208877" cy="208944"/>
          </a:xfrm>
          <a:custGeom>
            <a:avLst/>
            <a:gdLst/>
            <a:ahLst/>
            <a:cxnLst/>
            <a:rect l="l" t="t" r="r" b="b"/>
            <a:pathLst>
              <a:path w="2058" h="2058" extrusionOk="0">
                <a:moveTo>
                  <a:pt x="1242" y="118"/>
                </a:moveTo>
                <a:cubicBezTo>
                  <a:pt x="1744" y="236"/>
                  <a:pt x="2057" y="739"/>
                  <a:pt x="1939" y="1242"/>
                </a:cubicBezTo>
                <a:cubicBezTo>
                  <a:pt x="1821" y="1746"/>
                  <a:pt x="1319" y="2058"/>
                  <a:pt x="815" y="1940"/>
                </a:cubicBezTo>
                <a:cubicBezTo>
                  <a:pt x="312" y="1822"/>
                  <a:pt x="0" y="1319"/>
                  <a:pt x="117" y="816"/>
                </a:cubicBezTo>
                <a:cubicBezTo>
                  <a:pt x="235" y="312"/>
                  <a:pt x="739" y="1"/>
                  <a:pt x="1242" y="118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5" name="Google Shape;325;p39"/>
          <p:cNvGrpSpPr/>
          <p:nvPr/>
        </p:nvGrpSpPr>
        <p:grpSpPr>
          <a:xfrm>
            <a:off x="8719814" y="775486"/>
            <a:ext cx="315323" cy="376981"/>
            <a:chOff x="8719814" y="775486"/>
            <a:chExt cx="315323" cy="376981"/>
          </a:xfrm>
        </p:grpSpPr>
        <p:sp>
          <p:nvSpPr>
            <p:cNvPr id="326" name="Google Shape;326;p39"/>
            <p:cNvSpPr/>
            <p:nvPr/>
          </p:nvSpPr>
          <p:spPr>
            <a:xfrm>
              <a:off x="8719814" y="775486"/>
              <a:ext cx="132487" cy="376981"/>
            </a:xfrm>
            <a:custGeom>
              <a:avLst/>
              <a:gdLst/>
              <a:ahLst/>
              <a:cxnLst/>
              <a:rect l="l" t="t" r="r" b="b"/>
              <a:pathLst>
                <a:path w="3597" h="10235" extrusionOk="0">
                  <a:moveTo>
                    <a:pt x="1" y="0"/>
                  </a:moveTo>
                  <a:lnTo>
                    <a:pt x="3596" y="3305"/>
                  </a:lnTo>
                  <a:lnTo>
                    <a:pt x="538" y="102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9"/>
            <p:cNvSpPr/>
            <p:nvPr/>
          </p:nvSpPr>
          <p:spPr>
            <a:xfrm>
              <a:off x="8739593" y="897177"/>
              <a:ext cx="295544" cy="255286"/>
            </a:xfrm>
            <a:custGeom>
              <a:avLst/>
              <a:gdLst/>
              <a:ahLst/>
              <a:cxnLst/>
              <a:rect l="l" t="t" r="r" b="b"/>
              <a:pathLst>
                <a:path w="8024" h="6931" extrusionOk="0">
                  <a:moveTo>
                    <a:pt x="1" y="6931"/>
                  </a:moveTo>
                  <a:lnTo>
                    <a:pt x="3059" y="1"/>
                  </a:lnTo>
                  <a:lnTo>
                    <a:pt x="8024" y="484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9"/>
            <p:cNvSpPr/>
            <p:nvPr/>
          </p:nvSpPr>
          <p:spPr>
            <a:xfrm>
              <a:off x="8719814" y="775486"/>
              <a:ext cx="315323" cy="139558"/>
            </a:xfrm>
            <a:custGeom>
              <a:avLst/>
              <a:gdLst/>
              <a:ahLst/>
              <a:cxnLst/>
              <a:rect l="l" t="t" r="r" b="b"/>
              <a:pathLst>
                <a:path w="8561" h="3789" extrusionOk="0">
                  <a:moveTo>
                    <a:pt x="8561" y="3788"/>
                  </a:moveTo>
                  <a:lnTo>
                    <a:pt x="3596" y="3305"/>
                  </a:lnTo>
                  <a:lnTo>
                    <a:pt x="1" y="0"/>
                  </a:lnTo>
                  <a:lnTo>
                    <a:pt x="4888" y="305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" name="Google Shape;329;p39"/>
          <p:cNvSpPr/>
          <p:nvPr/>
        </p:nvSpPr>
        <p:spPr>
          <a:xfrm>
            <a:off x="8604787" y="3352696"/>
            <a:ext cx="221829" cy="240887"/>
          </a:xfrm>
          <a:custGeom>
            <a:avLst/>
            <a:gdLst/>
            <a:ahLst/>
            <a:cxnLst/>
            <a:rect l="l" t="t" r="r" b="b"/>
            <a:pathLst>
              <a:path w="5820" h="6320" extrusionOk="0">
                <a:moveTo>
                  <a:pt x="0" y="5570"/>
                </a:moveTo>
                <a:lnTo>
                  <a:pt x="4982" y="0"/>
                </a:lnTo>
                <a:lnTo>
                  <a:pt x="5820" y="749"/>
                </a:lnTo>
                <a:lnTo>
                  <a:pt x="838" y="6319"/>
                </a:ln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39"/>
          <p:cNvSpPr/>
          <p:nvPr/>
        </p:nvSpPr>
        <p:spPr>
          <a:xfrm>
            <a:off x="8657309" y="3399691"/>
            <a:ext cx="221867" cy="240887"/>
          </a:xfrm>
          <a:custGeom>
            <a:avLst/>
            <a:gdLst/>
            <a:ahLst/>
            <a:cxnLst/>
            <a:rect l="l" t="t" r="r" b="b"/>
            <a:pathLst>
              <a:path w="5821" h="6320" extrusionOk="0">
                <a:moveTo>
                  <a:pt x="1" y="5571"/>
                </a:moveTo>
                <a:lnTo>
                  <a:pt x="4984" y="1"/>
                </a:lnTo>
                <a:lnTo>
                  <a:pt x="5820" y="750"/>
                </a:lnTo>
                <a:lnTo>
                  <a:pt x="838" y="6320"/>
                </a:ln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39"/>
          <p:cNvSpPr/>
          <p:nvPr/>
        </p:nvSpPr>
        <p:spPr>
          <a:xfrm>
            <a:off x="199284" y="2250253"/>
            <a:ext cx="208877" cy="208877"/>
          </a:xfrm>
          <a:custGeom>
            <a:avLst/>
            <a:gdLst/>
            <a:ahLst/>
            <a:cxnLst/>
            <a:rect l="l" t="t" r="r" b="b"/>
            <a:pathLst>
              <a:path w="5671" h="5671" extrusionOk="0">
                <a:moveTo>
                  <a:pt x="2836" y="0"/>
                </a:moveTo>
                <a:cubicBezTo>
                  <a:pt x="1270" y="0"/>
                  <a:pt x="1" y="1269"/>
                  <a:pt x="1" y="2835"/>
                </a:cubicBezTo>
                <a:cubicBezTo>
                  <a:pt x="1" y="4401"/>
                  <a:pt x="1270" y="5670"/>
                  <a:pt x="2836" y="5670"/>
                </a:cubicBezTo>
                <a:cubicBezTo>
                  <a:pt x="4402" y="5670"/>
                  <a:pt x="5671" y="4401"/>
                  <a:pt x="5671" y="2835"/>
                </a:cubicBezTo>
                <a:cubicBezTo>
                  <a:pt x="5671" y="1269"/>
                  <a:pt x="4402" y="0"/>
                  <a:pt x="2836" y="0"/>
                </a:cubicBezTo>
                <a:close/>
                <a:moveTo>
                  <a:pt x="2836" y="3409"/>
                </a:moveTo>
                <a:cubicBezTo>
                  <a:pt x="2603" y="3409"/>
                  <a:pt x="2395" y="3269"/>
                  <a:pt x="2306" y="3055"/>
                </a:cubicBezTo>
                <a:cubicBezTo>
                  <a:pt x="2217" y="2841"/>
                  <a:pt x="2266" y="2595"/>
                  <a:pt x="2431" y="2430"/>
                </a:cubicBezTo>
                <a:cubicBezTo>
                  <a:pt x="2594" y="2267"/>
                  <a:pt x="2840" y="2217"/>
                  <a:pt x="3055" y="2306"/>
                </a:cubicBezTo>
                <a:cubicBezTo>
                  <a:pt x="3269" y="2395"/>
                  <a:pt x="3409" y="2604"/>
                  <a:pt x="3409" y="2835"/>
                </a:cubicBezTo>
                <a:cubicBezTo>
                  <a:pt x="3409" y="3152"/>
                  <a:pt x="3152" y="3408"/>
                  <a:pt x="2836" y="3408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597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0"/>
          <p:cNvSpPr txBox="1">
            <a:spLocks noGrp="1"/>
          </p:cNvSpPr>
          <p:nvPr>
            <p:ph type="title"/>
          </p:nvPr>
        </p:nvSpPr>
        <p:spPr>
          <a:xfrm>
            <a:off x="1844548" y="1743419"/>
            <a:ext cx="5676269" cy="13294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/>
              <a:t>Y</a:t>
            </a:r>
            <a:r>
              <a:rPr lang="en" sz="4000" dirty="0" smtClean="0"/>
              <a:t>uk simak tutorial visualisasi data menggunakan Google data Studio</a:t>
            </a:r>
            <a:endParaRPr sz="4000" dirty="0"/>
          </a:p>
        </p:txBody>
      </p:sp>
      <p:cxnSp>
        <p:nvCxnSpPr>
          <p:cNvPr id="338" name="Google Shape;338;p40"/>
          <p:cNvCxnSpPr/>
          <p:nvPr/>
        </p:nvCxnSpPr>
        <p:spPr>
          <a:xfrm>
            <a:off x="724850" y="3018575"/>
            <a:ext cx="7695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39" name="Google Shape;339;p40"/>
          <p:cNvGrpSpPr/>
          <p:nvPr/>
        </p:nvGrpSpPr>
        <p:grpSpPr>
          <a:xfrm>
            <a:off x="2278112" y="4283121"/>
            <a:ext cx="274389" cy="287882"/>
            <a:chOff x="2430512" y="3978321"/>
            <a:chExt cx="274389" cy="287882"/>
          </a:xfrm>
        </p:grpSpPr>
        <p:sp>
          <p:nvSpPr>
            <p:cNvPr id="340" name="Google Shape;340;p40"/>
            <p:cNvSpPr/>
            <p:nvPr/>
          </p:nvSpPr>
          <p:spPr>
            <a:xfrm>
              <a:off x="2430512" y="3978321"/>
              <a:ext cx="221829" cy="240887"/>
            </a:xfrm>
            <a:custGeom>
              <a:avLst/>
              <a:gdLst/>
              <a:ahLst/>
              <a:cxnLst/>
              <a:rect l="l" t="t" r="r" b="b"/>
              <a:pathLst>
                <a:path w="5820" h="6320" extrusionOk="0">
                  <a:moveTo>
                    <a:pt x="0" y="5570"/>
                  </a:moveTo>
                  <a:lnTo>
                    <a:pt x="4982" y="0"/>
                  </a:lnTo>
                  <a:lnTo>
                    <a:pt x="5820" y="749"/>
                  </a:lnTo>
                  <a:lnTo>
                    <a:pt x="838" y="6319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40"/>
            <p:cNvSpPr/>
            <p:nvPr/>
          </p:nvSpPr>
          <p:spPr>
            <a:xfrm>
              <a:off x="2483034" y="4025316"/>
              <a:ext cx="221867" cy="240887"/>
            </a:xfrm>
            <a:custGeom>
              <a:avLst/>
              <a:gdLst/>
              <a:ahLst/>
              <a:cxnLst/>
              <a:rect l="l" t="t" r="r" b="b"/>
              <a:pathLst>
                <a:path w="5821" h="6320" extrusionOk="0">
                  <a:moveTo>
                    <a:pt x="1" y="5571"/>
                  </a:moveTo>
                  <a:lnTo>
                    <a:pt x="4984" y="1"/>
                  </a:lnTo>
                  <a:lnTo>
                    <a:pt x="5820" y="750"/>
                  </a:lnTo>
                  <a:lnTo>
                    <a:pt x="838" y="632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2" name="Google Shape;342;p40"/>
          <p:cNvSpPr/>
          <p:nvPr/>
        </p:nvSpPr>
        <p:spPr>
          <a:xfrm>
            <a:off x="6178268" y="696363"/>
            <a:ext cx="218018" cy="218018"/>
          </a:xfrm>
          <a:custGeom>
            <a:avLst/>
            <a:gdLst/>
            <a:ahLst/>
            <a:cxnLst/>
            <a:rect l="l" t="t" r="r" b="b"/>
            <a:pathLst>
              <a:path w="5720" h="5720" extrusionOk="0">
                <a:moveTo>
                  <a:pt x="5720" y="2860"/>
                </a:moveTo>
                <a:cubicBezTo>
                  <a:pt x="5720" y="4440"/>
                  <a:pt x="4439" y="5719"/>
                  <a:pt x="2860" y="5719"/>
                </a:cubicBezTo>
                <a:cubicBezTo>
                  <a:pt x="1281" y="5719"/>
                  <a:pt x="0" y="4440"/>
                  <a:pt x="0" y="2860"/>
                </a:cubicBezTo>
                <a:cubicBezTo>
                  <a:pt x="0" y="1281"/>
                  <a:pt x="1281" y="1"/>
                  <a:pt x="2860" y="1"/>
                </a:cubicBezTo>
                <a:cubicBezTo>
                  <a:pt x="4439" y="1"/>
                  <a:pt x="5720" y="1281"/>
                  <a:pt x="5720" y="286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40"/>
          <p:cNvSpPr/>
          <p:nvPr/>
        </p:nvSpPr>
        <p:spPr>
          <a:xfrm>
            <a:off x="2090388" y="4415235"/>
            <a:ext cx="78441" cy="78441"/>
          </a:xfrm>
          <a:custGeom>
            <a:avLst/>
            <a:gdLst/>
            <a:ahLst/>
            <a:cxnLst/>
            <a:rect l="l" t="t" r="r" b="b"/>
            <a:pathLst>
              <a:path w="2058" h="2058" extrusionOk="0">
                <a:moveTo>
                  <a:pt x="1242" y="118"/>
                </a:moveTo>
                <a:cubicBezTo>
                  <a:pt x="1744" y="236"/>
                  <a:pt x="2057" y="739"/>
                  <a:pt x="1939" y="1242"/>
                </a:cubicBezTo>
                <a:cubicBezTo>
                  <a:pt x="1821" y="1746"/>
                  <a:pt x="1319" y="2058"/>
                  <a:pt x="815" y="1940"/>
                </a:cubicBezTo>
                <a:cubicBezTo>
                  <a:pt x="312" y="1822"/>
                  <a:pt x="0" y="1319"/>
                  <a:pt x="117" y="816"/>
                </a:cubicBezTo>
                <a:cubicBezTo>
                  <a:pt x="235" y="312"/>
                  <a:pt x="739" y="1"/>
                  <a:pt x="1242" y="118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4" name="Google Shape;344;p40"/>
          <p:cNvGrpSpPr/>
          <p:nvPr/>
        </p:nvGrpSpPr>
        <p:grpSpPr>
          <a:xfrm>
            <a:off x="7828911" y="3949468"/>
            <a:ext cx="470512" cy="545615"/>
            <a:chOff x="6030486" y="487493"/>
            <a:chExt cx="470512" cy="545615"/>
          </a:xfrm>
        </p:grpSpPr>
        <p:sp>
          <p:nvSpPr>
            <p:cNvPr id="345" name="Google Shape;345;p40"/>
            <p:cNvSpPr/>
            <p:nvPr/>
          </p:nvSpPr>
          <p:spPr>
            <a:xfrm>
              <a:off x="6297437" y="487493"/>
              <a:ext cx="203557" cy="545107"/>
            </a:xfrm>
            <a:custGeom>
              <a:avLst/>
              <a:gdLst/>
              <a:ahLst/>
              <a:cxnLst/>
              <a:rect l="l" t="t" r="r" b="b"/>
              <a:pathLst>
                <a:path w="5545" h="14849" extrusionOk="0">
                  <a:moveTo>
                    <a:pt x="5544" y="14849"/>
                  </a:moveTo>
                  <a:lnTo>
                    <a:pt x="1" y="10375"/>
                  </a:lnTo>
                  <a:lnTo>
                    <a:pt x="3802" y="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40"/>
            <p:cNvSpPr/>
            <p:nvPr/>
          </p:nvSpPr>
          <p:spPr>
            <a:xfrm>
              <a:off x="6030486" y="487493"/>
              <a:ext cx="406563" cy="380903"/>
            </a:xfrm>
            <a:custGeom>
              <a:avLst/>
              <a:gdLst/>
              <a:ahLst/>
              <a:cxnLst/>
              <a:rect l="l" t="t" r="r" b="b"/>
              <a:pathLst>
                <a:path w="11075" h="10376" extrusionOk="0">
                  <a:moveTo>
                    <a:pt x="11074" y="0"/>
                  </a:moveTo>
                  <a:lnTo>
                    <a:pt x="7273" y="10375"/>
                  </a:lnTo>
                  <a:lnTo>
                    <a:pt x="1" y="1013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40"/>
            <p:cNvSpPr/>
            <p:nvPr/>
          </p:nvSpPr>
          <p:spPr>
            <a:xfrm>
              <a:off x="6030486" y="859653"/>
              <a:ext cx="470512" cy="173455"/>
            </a:xfrm>
            <a:custGeom>
              <a:avLst/>
              <a:gdLst/>
              <a:ahLst/>
              <a:cxnLst/>
              <a:rect l="l" t="t" r="r" b="b"/>
              <a:pathLst>
                <a:path w="12817" h="4725" extrusionOk="0">
                  <a:moveTo>
                    <a:pt x="1" y="0"/>
                  </a:moveTo>
                  <a:lnTo>
                    <a:pt x="7273" y="237"/>
                  </a:lnTo>
                  <a:lnTo>
                    <a:pt x="12816" y="4711"/>
                  </a:lnTo>
                  <a:lnTo>
                    <a:pt x="5673" y="4724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40"/>
          <p:cNvSpPr/>
          <p:nvPr/>
        </p:nvSpPr>
        <p:spPr>
          <a:xfrm>
            <a:off x="1635671" y="4117840"/>
            <a:ext cx="208877" cy="208877"/>
          </a:xfrm>
          <a:custGeom>
            <a:avLst/>
            <a:gdLst/>
            <a:ahLst/>
            <a:cxnLst/>
            <a:rect l="l" t="t" r="r" b="b"/>
            <a:pathLst>
              <a:path w="5671" h="5671" extrusionOk="0">
                <a:moveTo>
                  <a:pt x="2836" y="0"/>
                </a:moveTo>
                <a:cubicBezTo>
                  <a:pt x="1270" y="0"/>
                  <a:pt x="1" y="1269"/>
                  <a:pt x="1" y="2835"/>
                </a:cubicBezTo>
                <a:cubicBezTo>
                  <a:pt x="1" y="4401"/>
                  <a:pt x="1270" y="5670"/>
                  <a:pt x="2836" y="5670"/>
                </a:cubicBezTo>
                <a:cubicBezTo>
                  <a:pt x="4402" y="5670"/>
                  <a:pt x="5671" y="4401"/>
                  <a:pt x="5671" y="2835"/>
                </a:cubicBezTo>
                <a:cubicBezTo>
                  <a:pt x="5671" y="1269"/>
                  <a:pt x="4402" y="0"/>
                  <a:pt x="2836" y="0"/>
                </a:cubicBezTo>
                <a:close/>
                <a:moveTo>
                  <a:pt x="2836" y="3409"/>
                </a:moveTo>
                <a:cubicBezTo>
                  <a:pt x="2603" y="3409"/>
                  <a:pt x="2395" y="3269"/>
                  <a:pt x="2306" y="3055"/>
                </a:cubicBezTo>
                <a:cubicBezTo>
                  <a:pt x="2217" y="2841"/>
                  <a:pt x="2266" y="2595"/>
                  <a:pt x="2431" y="2430"/>
                </a:cubicBezTo>
                <a:cubicBezTo>
                  <a:pt x="2594" y="2267"/>
                  <a:pt x="2840" y="2217"/>
                  <a:pt x="3055" y="2306"/>
                </a:cubicBezTo>
                <a:cubicBezTo>
                  <a:pt x="3269" y="2395"/>
                  <a:pt x="3409" y="2604"/>
                  <a:pt x="3409" y="2835"/>
                </a:cubicBezTo>
                <a:cubicBezTo>
                  <a:pt x="3409" y="3152"/>
                  <a:pt x="3152" y="3408"/>
                  <a:pt x="2836" y="3408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40"/>
          <p:cNvSpPr/>
          <p:nvPr/>
        </p:nvSpPr>
        <p:spPr>
          <a:xfrm>
            <a:off x="6396269" y="908704"/>
            <a:ext cx="124383" cy="124383"/>
          </a:xfrm>
          <a:custGeom>
            <a:avLst/>
            <a:gdLst/>
            <a:ahLst/>
            <a:cxnLst/>
            <a:rect l="l" t="t" r="r" b="b"/>
            <a:pathLst>
              <a:path w="3377" h="3377" extrusionOk="0">
                <a:moveTo>
                  <a:pt x="1753" y="1"/>
                </a:moveTo>
                <a:cubicBezTo>
                  <a:pt x="1096" y="1"/>
                  <a:pt x="504" y="397"/>
                  <a:pt x="253" y="1004"/>
                </a:cubicBezTo>
                <a:cubicBezTo>
                  <a:pt x="1" y="1611"/>
                  <a:pt x="140" y="2309"/>
                  <a:pt x="605" y="2774"/>
                </a:cubicBezTo>
                <a:cubicBezTo>
                  <a:pt x="1069" y="3238"/>
                  <a:pt x="1767" y="3377"/>
                  <a:pt x="2375" y="3126"/>
                </a:cubicBezTo>
                <a:cubicBezTo>
                  <a:pt x="2981" y="2874"/>
                  <a:pt x="3377" y="2281"/>
                  <a:pt x="3377" y="1626"/>
                </a:cubicBezTo>
                <a:cubicBezTo>
                  <a:pt x="3377" y="728"/>
                  <a:pt x="2650" y="1"/>
                  <a:pt x="1753" y="1"/>
                </a:cubicBezTo>
                <a:close/>
                <a:moveTo>
                  <a:pt x="1753" y="1953"/>
                </a:moveTo>
                <a:cubicBezTo>
                  <a:pt x="1460" y="1953"/>
                  <a:pt x="1314" y="1600"/>
                  <a:pt x="1521" y="1393"/>
                </a:cubicBezTo>
                <a:cubicBezTo>
                  <a:pt x="1728" y="1186"/>
                  <a:pt x="2081" y="1332"/>
                  <a:pt x="2081" y="1626"/>
                </a:cubicBezTo>
                <a:cubicBezTo>
                  <a:pt x="2081" y="1806"/>
                  <a:pt x="1934" y="1953"/>
                  <a:pt x="1753" y="1953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0" name="Google Shape;350;p40"/>
          <p:cNvGrpSpPr/>
          <p:nvPr/>
        </p:nvGrpSpPr>
        <p:grpSpPr>
          <a:xfrm>
            <a:off x="1027755" y="535002"/>
            <a:ext cx="355937" cy="425611"/>
            <a:chOff x="4040314" y="1769061"/>
            <a:chExt cx="315323" cy="376981"/>
          </a:xfrm>
        </p:grpSpPr>
        <p:sp>
          <p:nvSpPr>
            <p:cNvPr id="351" name="Google Shape;351;p40"/>
            <p:cNvSpPr/>
            <p:nvPr/>
          </p:nvSpPr>
          <p:spPr>
            <a:xfrm>
              <a:off x="4040314" y="1769061"/>
              <a:ext cx="132487" cy="376981"/>
            </a:xfrm>
            <a:custGeom>
              <a:avLst/>
              <a:gdLst/>
              <a:ahLst/>
              <a:cxnLst/>
              <a:rect l="l" t="t" r="r" b="b"/>
              <a:pathLst>
                <a:path w="3597" h="10235" extrusionOk="0">
                  <a:moveTo>
                    <a:pt x="1" y="0"/>
                  </a:moveTo>
                  <a:lnTo>
                    <a:pt x="3596" y="3305"/>
                  </a:lnTo>
                  <a:lnTo>
                    <a:pt x="538" y="102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40"/>
            <p:cNvSpPr/>
            <p:nvPr/>
          </p:nvSpPr>
          <p:spPr>
            <a:xfrm>
              <a:off x="4060093" y="1890752"/>
              <a:ext cx="295544" cy="255286"/>
            </a:xfrm>
            <a:custGeom>
              <a:avLst/>
              <a:gdLst/>
              <a:ahLst/>
              <a:cxnLst/>
              <a:rect l="l" t="t" r="r" b="b"/>
              <a:pathLst>
                <a:path w="8024" h="6931" extrusionOk="0">
                  <a:moveTo>
                    <a:pt x="1" y="6931"/>
                  </a:moveTo>
                  <a:lnTo>
                    <a:pt x="3059" y="1"/>
                  </a:lnTo>
                  <a:lnTo>
                    <a:pt x="8024" y="484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40"/>
            <p:cNvSpPr/>
            <p:nvPr/>
          </p:nvSpPr>
          <p:spPr>
            <a:xfrm>
              <a:off x="4040314" y="1769061"/>
              <a:ext cx="315323" cy="139558"/>
            </a:xfrm>
            <a:custGeom>
              <a:avLst/>
              <a:gdLst/>
              <a:ahLst/>
              <a:cxnLst/>
              <a:rect l="l" t="t" r="r" b="b"/>
              <a:pathLst>
                <a:path w="8561" h="3789" extrusionOk="0">
                  <a:moveTo>
                    <a:pt x="8561" y="3788"/>
                  </a:moveTo>
                  <a:lnTo>
                    <a:pt x="3596" y="3305"/>
                  </a:lnTo>
                  <a:lnTo>
                    <a:pt x="1" y="0"/>
                  </a:lnTo>
                  <a:lnTo>
                    <a:pt x="4888" y="305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62354" y="706347"/>
            <a:ext cx="4371712" cy="482700"/>
          </a:xfrm>
        </p:spPr>
        <p:txBody>
          <a:bodyPr/>
          <a:lstStyle/>
          <a:p>
            <a:pPr algn="ctr"/>
            <a:r>
              <a:rPr lang="en-US" dirty="0" smtClean="0"/>
              <a:t>Step 1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75801" y="2772493"/>
            <a:ext cx="2294872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200" dirty="0" err="1" smtClean="0"/>
              <a:t>Siapkan</a:t>
            </a:r>
            <a:r>
              <a:rPr lang="en-US" sz="1200" dirty="0" smtClean="0"/>
              <a:t> data </a:t>
            </a:r>
            <a:r>
              <a:rPr lang="en-US" sz="1200" dirty="0" err="1" smtClean="0"/>
              <a:t>terlebih</a:t>
            </a:r>
            <a:r>
              <a:rPr lang="en-US" sz="1200" dirty="0" smtClean="0"/>
              <a:t> </a:t>
            </a:r>
            <a:r>
              <a:rPr lang="en-US" sz="1200" dirty="0" err="1" smtClean="0"/>
              <a:t>dahulu</a:t>
            </a:r>
            <a:r>
              <a:rPr lang="en-US" sz="1200" dirty="0" smtClean="0"/>
              <a:t>. </a:t>
            </a:r>
            <a:r>
              <a:rPr lang="en-US" sz="1200" dirty="0" err="1" smtClean="0"/>
              <a:t>Untuk</a:t>
            </a:r>
            <a:r>
              <a:rPr lang="en-US" sz="1200" dirty="0" smtClean="0"/>
              <a:t> </a:t>
            </a:r>
            <a:r>
              <a:rPr lang="en-US" sz="1200" dirty="0" err="1" smtClean="0"/>
              <a:t>mencari</a:t>
            </a:r>
            <a:r>
              <a:rPr lang="en-US" sz="1200" dirty="0" smtClean="0"/>
              <a:t> data yang </a:t>
            </a:r>
            <a:r>
              <a:rPr lang="en-US" sz="1200" dirty="0" err="1" smtClean="0"/>
              <a:t>akan</a:t>
            </a:r>
            <a:r>
              <a:rPr lang="en-US" sz="1200" dirty="0" smtClean="0"/>
              <a:t> </a:t>
            </a:r>
            <a:r>
              <a:rPr lang="en-US" sz="1200" dirty="0" err="1" smtClean="0"/>
              <a:t>digunakan</a:t>
            </a:r>
            <a:r>
              <a:rPr lang="en-US" sz="1200" dirty="0" smtClean="0"/>
              <a:t> </a:t>
            </a:r>
            <a:r>
              <a:rPr lang="en-US" sz="1200" dirty="0" err="1" smtClean="0"/>
              <a:t>bisa</a:t>
            </a:r>
            <a:r>
              <a:rPr lang="en-US" sz="1200" dirty="0" smtClean="0"/>
              <a:t> </a:t>
            </a:r>
            <a:r>
              <a:rPr lang="en-US" sz="1200" dirty="0" err="1" smtClean="0"/>
              <a:t>dengan</a:t>
            </a:r>
            <a:r>
              <a:rPr lang="en-US" sz="1200" dirty="0" smtClean="0"/>
              <a:t> </a:t>
            </a:r>
            <a:r>
              <a:rPr lang="en-US" sz="1200" dirty="0" err="1" smtClean="0"/>
              <a:t>cara</a:t>
            </a:r>
            <a:r>
              <a:rPr lang="en-US" sz="1200" dirty="0" smtClean="0"/>
              <a:t> </a:t>
            </a:r>
            <a:r>
              <a:rPr lang="en-US" sz="1200" dirty="0" err="1" smtClean="0"/>
              <a:t>kunjungi</a:t>
            </a:r>
            <a:r>
              <a:rPr lang="en-US" sz="1200" dirty="0" smtClean="0"/>
              <a:t> </a:t>
            </a:r>
            <a:r>
              <a:rPr lang="en-US" sz="1200" dirty="0" err="1" smtClean="0"/>
              <a:t>laman</a:t>
            </a:r>
            <a:r>
              <a:rPr lang="en-US" sz="1200" dirty="0" smtClean="0"/>
              <a:t> web kanggle.com.</a:t>
            </a:r>
          </a:p>
          <a:p>
            <a:endParaRPr lang="en-US" sz="1200" dirty="0"/>
          </a:p>
          <a:p>
            <a:r>
              <a:rPr lang="en-US" sz="1200" dirty="0" err="1" smtClean="0"/>
              <a:t>Kemudian</a:t>
            </a:r>
            <a:r>
              <a:rPr lang="en-US" sz="1200" dirty="0" smtClean="0"/>
              <a:t> </a:t>
            </a:r>
            <a:r>
              <a:rPr lang="en-US" sz="1200" dirty="0" err="1" smtClean="0"/>
              <a:t>anda</a:t>
            </a:r>
            <a:r>
              <a:rPr lang="en-US" sz="1200" dirty="0"/>
              <a:t> </a:t>
            </a:r>
            <a:r>
              <a:rPr lang="en-US" sz="1200" dirty="0" err="1" smtClean="0"/>
              <a:t>bisa</a:t>
            </a:r>
            <a:r>
              <a:rPr lang="en-US" sz="1200" dirty="0" smtClean="0"/>
              <a:t> </a:t>
            </a:r>
            <a:r>
              <a:rPr lang="en-US" sz="1200" dirty="0" err="1" smtClean="0"/>
              <a:t>memilih</a:t>
            </a:r>
            <a:r>
              <a:rPr lang="en-US" sz="1200" dirty="0" smtClean="0"/>
              <a:t> data </a:t>
            </a:r>
            <a:r>
              <a:rPr lang="en-US" sz="1200" dirty="0" err="1" smtClean="0"/>
              <a:t>sesuai</a:t>
            </a:r>
            <a:r>
              <a:rPr lang="en-US" sz="1200" dirty="0" smtClean="0"/>
              <a:t> </a:t>
            </a:r>
            <a:r>
              <a:rPr lang="en-US" sz="1200" dirty="0" err="1" smtClean="0"/>
              <a:t>dengan</a:t>
            </a:r>
            <a:r>
              <a:rPr lang="en-US" sz="1200" dirty="0" smtClean="0"/>
              <a:t> </a:t>
            </a:r>
            <a:r>
              <a:rPr lang="en-US" sz="1200" dirty="0" err="1" smtClean="0"/>
              <a:t>keinginananda</a:t>
            </a:r>
            <a:r>
              <a:rPr lang="en-US" sz="1200" dirty="0" smtClean="0"/>
              <a:t> </a:t>
            </a:r>
            <a:r>
              <a:rPr lang="en-US" sz="1200" dirty="0" err="1" smtClean="0"/>
              <a:t>untuk</a:t>
            </a:r>
            <a:r>
              <a:rPr lang="en-US" sz="1200" dirty="0" smtClean="0"/>
              <a:t> di </a:t>
            </a:r>
            <a:r>
              <a:rPr lang="en-US" sz="1200" dirty="0" err="1" smtClean="0"/>
              <a:t>visuliasisasikan</a:t>
            </a:r>
            <a:r>
              <a:rPr lang="en-US" sz="1200" dirty="0" smtClean="0"/>
              <a:t> </a:t>
            </a:r>
            <a:r>
              <a:rPr lang="en-US" sz="1200" dirty="0" err="1" smtClean="0"/>
              <a:t>pada</a:t>
            </a:r>
            <a:r>
              <a:rPr lang="en-US" sz="1200" dirty="0" smtClean="0"/>
              <a:t> </a:t>
            </a:r>
            <a:r>
              <a:rPr lang="en-US" sz="1200" dirty="0" err="1" smtClean="0"/>
              <a:t>bagian</a:t>
            </a:r>
            <a:r>
              <a:rPr lang="en-US" sz="1200" dirty="0" smtClean="0"/>
              <a:t> “search” </a:t>
            </a:r>
            <a:r>
              <a:rPr lang="en-US" sz="1200" dirty="0" err="1" smtClean="0"/>
              <a:t>tema</a:t>
            </a:r>
            <a:r>
              <a:rPr lang="en-US" sz="1200" dirty="0" smtClean="0"/>
              <a:t> data </a:t>
            </a:r>
            <a:r>
              <a:rPr lang="en-US" sz="1200" dirty="0" err="1" smtClean="0"/>
              <a:t>apan</a:t>
            </a:r>
            <a:r>
              <a:rPr lang="en-US" sz="1200" dirty="0" smtClean="0"/>
              <a:t> yang </a:t>
            </a:r>
            <a:r>
              <a:rPr lang="en-US" sz="1200" dirty="0" err="1" smtClean="0"/>
              <a:t>anda</a:t>
            </a:r>
            <a:r>
              <a:rPr lang="en-US" sz="1200" dirty="0" smtClean="0"/>
              <a:t> </a:t>
            </a:r>
            <a:r>
              <a:rPr lang="en-US" sz="1200" dirty="0" err="1" smtClean="0"/>
              <a:t>inginkan</a:t>
            </a:r>
            <a:r>
              <a:rPr lang="en-US" sz="1200" dirty="0" smtClean="0"/>
              <a:t> </a:t>
            </a:r>
            <a:r>
              <a:rPr lang="en-US" sz="1200" dirty="0" err="1" smtClean="0"/>
              <a:t>kemudian</a:t>
            </a:r>
            <a:r>
              <a:rPr lang="en-US" sz="1200" dirty="0" smtClean="0"/>
              <a:t> </a:t>
            </a:r>
            <a:r>
              <a:rPr lang="en-US" sz="1200" dirty="0" err="1" smtClean="0"/>
              <a:t>klik</a:t>
            </a:r>
            <a:r>
              <a:rPr lang="en-US" sz="1200" dirty="0" smtClean="0"/>
              <a:t> </a:t>
            </a:r>
            <a:r>
              <a:rPr lang="en-US" sz="1200" dirty="0" err="1" smtClean="0"/>
              <a:t>pada</a:t>
            </a:r>
            <a:r>
              <a:rPr lang="en-US" sz="1200" dirty="0" smtClean="0"/>
              <a:t> tools “download”</a:t>
            </a:r>
            <a:endParaRPr lang="en-US" sz="1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16" b="11324"/>
          <a:stretch/>
        </p:blipFill>
        <p:spPr>
          <a:xfrm>
            <a:off x="2570673" y="947697"/>
            <a:ext cx="6316575" cy="320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632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-662354" y="706347"/>
            <a:ext cx="4371712" cy="482700"/>
          </a:xfrm>
        </p:spPr>
        <p:txBody>
          <a:bodyPr/>
          <a:lstStyle/>
          <a:p>
            <a:pPr algn="ctr"/>
            <a:r>
              <a:rPr lang="en-US" sz="3200" dirty="0" smtClean="0"/>
              <a:t>Step 2</a:t>
            </a:r>
            <a:endParaRPr lang="en-US" sz="32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1978862"/>
            <a:ext cx="2670938" cy="174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dirty="0" err="1" smtClean="0"/>
              <a:t>Selanjutnya</a:t>
            </a:r>
            <a:r>
              <a:rPr lang="en-US" sz="2000" dirty="0" smtClean="0"/>
              <a:t> </a:t>
            </a:r>
            <a:r>
              <a:rPr lang="en-US" sz="2000" dirty="0" err="1" smtClean="0"/>
              <a:t>kunjungi</a:t>
            </a:r>
            <a:endParaRPr lang="en-US" sz="2000" dirty="0" smtClean="0"/>
          </a:p>
          <a:p>
            <a:r>
              <a:rPr lang="en-US" sz="2000" dirty="0" smtClean="0"/>
              <a:t>website “datastudio.com”,</a:t>
            </a:r>
          </a:p>
          <a:p>
            <a:r>
              <a:rPr lang="en-US" sz="2000" dirty="0" err="1" smtClean="0"/>
              <a:t>lalu</a:t>
            </a:r>
            <a:r>
              <a:rPr lang="en-US" sz="2000" dirty="0" smtClean="0"/>
              <a:t> login/</a:t>
            </a:r>
            <a:r>
              <a:rPr lang="en-US" sz="2000" dirty="0" err="1" smtClean="0"/>
              <a:t>sigin</a:t>
            </a:r>
            <a:r>
              <a:rPr lang="en-US" sz="2000" dirty="0" smtClean="0"/>
              <a:t> </a:t>
            </a:r>
            <a:r>
              <a:rPr lang="en-US" sz="2000" dirty="0" err="1" smtClean="0"/>
              <a:t>melalui</a:t>
            </a:r>
            <a:r>
              <a:rPr lang="en-US" sz="2000" dirty="0" smtClean="0"/>
              <a:t> email/google </a:t>
            </a:r>
            <a:r>
              <a:rPr lang="en-US" sz="2000" dirty="0" err="1" smtClean="0"/>
              <a:t>anda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410" y="671841"/>
            <a:ext cx="6047087" cy="339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757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-662354" y="706347"/>
            <a:ext cx="4371712" cy="482700"/>
          </a:xfrm>
        </p:spPr>
        <p:txBody>
          <a:bodyPr/>
          <a:lstStyle/>
          <a:p>
            <a:pPr algn="ctr"/>
            <a:r>
              <a:rPr lang="en-US" sz="3200" dirty="0" smtClean="0"/>
              <a:t>Step 3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6937" y="706347"/>
            <a:ext cx="6313320" cy="3549509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3111500" y="2495550"/>
            <a:ext cx="736600" cy="6731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 txBox="1">
            <a:spLocks/>
          </p:cNvSpPr>
          <p:nvPr/>
        </p:nvSpPr>
        <p:spPr>
          <a:xfrm>
            <a:off x="200472" y="1719760"/>
            <a:ext cx="2670938" cy="174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dirty="0" err="1" smtClean="0"/>
              <a:t>Klik</a:t>
            </a:r>
            <a:r>
              <a:rPr lang="en-US" sz="2000" dirty="0" smtClean="0"/>
              <a:t> </a:t>
            </a:r>
            <a:r>
              <a:rPr lang="en-US" sz="2000" dirty="0" err="1" smtClean="0"/>
              <a:t>pada</a:t>
            </a:r>
            <a:r>
              <a:rPr lang="en-US" sz="2000" dirty="0" smtClean="0"/>
              <a:t> </a:t>
            </a:r>
            <a:r>
              <a:rPr lang="en-US" sz="2000" dirty="0" err="1" smtClean="0"/>
              <a:t>bagian</a:t>
            </a:r>
            <a:endParaRPr lang="en-US" sz="2000" dirty="0" smtClean="0"/>
          </a:p>
          <a:p>
            <a:r>
              <a:rPr lang="en-US" sz="2000" dirty="0" err="1" smtClean="0"/>
              <a:t>Laporan</a:t>
            </a:r>
            <a:r>
              <a:rPr lang="en-US" sz="2000" dirty="0" smtClean="0"/>
              <a:t> </a:t>
            </a:r>
            <a:r>
              <a:rPr lang="en-US" sz="2000" dirty="0" err="1" smtClean="0"/>
              <a:t>kosong</a:t>
            </a:r>
            <a:r>
              <a:rPr lang="en-US" sz="2000" dirty="0" smtClean="0"/>
              <a:t> </a:t>
            </a:r>
            <a:r>
              <a:rPr lang="en-US" sz="2000" dirty="0" err="1" smtClean="0"/>
              <a:t>untuk</a:t>
            </a:r>
            <a:r>
              <a:rPr lang="en-US" sz="2000" dirty="0" smtClean="0"/>
              <a:t> </a:t>
            </a:r>
            <a:r>
              <a:rPr lang="en-US" sz="2000" dirty="0" err="1" smtClean="0"/>
              <a:t>membuat</a:t>
            </a:r>
            <a:r>
              <a:rPr lang="en-US" sz="2000" dirty="0" smtClean="0"/>
              <a:t> </a:t>
            </a:r>
            <a:r>
              <a:rPr lang="en-US" sz="2000" dirty="0" err="1" smtClean="0"/>
              <a:t>visualisasi</a:t>
            </a:r>
            <a:r>
              <a:rPr lang="en-US" sz="2000" dirty="0" smtClean="0"/>
              <a:t> data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43785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-662354" y="706347"/>
            <a:ext cx="4371712" cy="482700"/>
          </a:xfrm>
        </p:spPr>
        <p:txBody>
          <a:bodyPr/>
          <a:lstStyle/>
          <a:p>
            <a:pPr algn="ctr"/>
            <a:r>
              <a:rPr lang="en-US" sz="3200" dirty="0" smtClean="0"/>
              <a:t>Step 4</a:t>
            </a: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850" y="553705"/>
            <a:ext cx="6305550" cy="3545141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5514975" y="2326275"/>
            <a:ext cx="466725" cy="4762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229048" y="2533649"/>
            <a:ext cx="2104578" cy="1372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dirty="0" err="1" smtClean="0"/>
              <a:t>Klik</a:t>
            </a:r>
            <a:r>
              <a:rPr lang="en-US" sz="2000" dirty="0" smtClean="0"/>
              <a:t> </a:t>
            </a:r>
            <a:r>
              <a:rPr lang="en-US" sz="2000" dirty="0" err="1" smtClean="0"/>
              <a:t>pada</a:t>
            </a:r>
            <a:r>
              <a:rPr lang="en-US" sz="2000" dirty="0" smtClean="0"/>
              <a:t> </a:t>
            </a:r>
            <a:r>
              <a:rPr lang="en-US" sz="2000" dirty="0" err="1" smtClean="0"/>
              <a:t>bagian</a:t>
            </a:r>
            <a:endParaRPr lang="en-US" sz="2000" dirty="0" smtClean="0"/>
          </a:p>
          <a:p>
            <a:r>
              <a:rPr lang="en-US" sz="2000" dirty="0" smtClean="0"/>
              <a:t>Upload file </a:t>
            </a:r>
            <a:r>
              <a:rPr lang="en-US" sz="2000" dirty="0" err="1" smtClean="0"/>
              <a:t>kemudian</a:t>
            </a:r>
            <a:r>
              <a:rPr lang="en-US" sz="2000" dirty="0" smtClean="0"/>
              <a:t> upload data yang </a:t>
            </a:r>
            <a:r>
              <a:rPr lang="en-US" sz="2000" dirty="0" err="1" smtClean="0"/>
              <a:t>sudah</a:t>
            </a:r>
            <a:r>
              <a:rPr lang="en-US" sz="2000" dirty="0" smtClean="0"/>
              <a:t> </a:t>
            </a:r>
            <a:r>
              <a:rPr lang="en-US" sz="2000" dirty="0" err="1" smtClean="0"/>
              <a:t>ada</a:t>
            </a:r>
            <a:r>
              <a:rPr lang="en-US" sz="2000" dirty="0" smtClean="0"/>
              <a:t> download di kaggle.com </a:t>
            </a:r>
            <a:r>
              <a:rPr lang="en-US" sz="2000" dirty="0" err="1" smtClean="0"/>
              <a:t>tadi</a:t>
            </a:r>
            <a:endParaRPr lang="en-US" sz="2000" dirty="0" smtClean="0"/>
          </a:p>
          <a:p>
            <a:endParaRPr lang="en-US" sz="2000" dirty="0"/>
          </a:p>
          <a:p>
            <a:r>
              <a:rPr lang="en-US" sz="1200" dirty="0" smtClean="0">
                <a:solidFill>
                  <a:srgbClr val="FF0000"/>
                </a:solidFill>
              </a:rPr>
              <a:t>Note: </a:t>
            </a:r>
            <a:r>
              <a:rPr lang="en-US" sz="1200" dirty="0" err="1" smtClean="0">
                <a:solidFill>
                  <a:srgbClr val="FF0000"/>
                </a:solidFill>
              </a:rPr>
              <a:t>untuk</a:t>
            </a:r>
            <a:r>
              <a:rPr lang="en-US" sz="1200" dirty="0" smtClean="0">
                <a:solidFill>
                  <a:srgbClr val="FF0000"/>
                </a:solidFill>
              </a:rPr>
              <a:t> </a:t>
            </a:r>
            <a:r>
              <a:rPr lang="en-US" sz="1200" dirty="0" err="1" smtClean="0">
                <a:solidFill>
                  <a:srgbClr val="FF0000"/>
                </a:solidFill>
              </a:rPr>
              <a:t>datanya</a:t>
            </a:r>
            <a:r>
              <a:rPr lang="en-US" sz="1200" dirty="0" smtClean="0">
                <a:solidFill>
                  <a:srgbClr val="FF0000"/>
                </a:solidFill>
              </a:rPr>
              <a:t> </a:t>
            </a:r>
            <a:r>
              <a:rPr lang="en-US" sz="1200" dirty="0" err="1" smtClean="0">
                <a:solidFill>
                  <a:srgbClr val="FF0000"/>
                </a:solidFill>
              </a:rPr>
              <a:t>jangan</a:t>
            </a:r>
            <a:r>
              <a:rPr lang="en-US" sz="1200" dirty="0" smtClean="0">
                <a:solidFill>
                  <a:srgbClr val="FF0000"/>
                </a:solidFill>
              </a:rPr>
              <a:t> </a:t>
            </a:r>
            <a:r>
              <a:rPr lang="en-US" sz="1200" dirty="0" err="1" smtClean="0">
                <a:solidFill>
                  <a:srgbClr val="FF0000"/>
                </a:solidFill>
              </a:rPr>
              <a:t>lupa</a:t>
            </a:r>
            <a:r>
              <a:rPr lang="en-US" sz="1200" dirty="0" smtClean="0">
                <a:solidFill>
                  <a:srgbClr val="FF0000"/>
                </a:solidFill>
              </a:rPr>
              <a:t> di </a:t>
            </a:r>
            <a:r>
              <a:rPr lang="en-US" sz="1200" dirty="0" err="1" smtClean="0">
                <a:solidFill>
                  <a:srgbClr val="FF0000"/>
                </a:solidFill>
              </a:rPr>
              <a:t>extrak</a:t>
            </a:r>
            <a:r>
              <a:rPr lang="en-US" sz="1200" dirty="0" smtClean="0">
                <a:solidFill>
                  <a:srgbClr val="FF0000"/>
                </a:solidFill>
              </a:rPr>
              <a:t> </a:t>
            </a:r>
            <a:r>
              <a:rPr lang="en-US" sz="1200" dirty="0" err="1" smtClean="0">
                <a:solidFill>
                  <a:srgbClr val="FF0000"/>
                </a:solidFill>
              </a:rPr>
              <a:t>dulu</a:t>
            </a:r>
            <a:r>
              <a:rPr lang="en-US" sz="1200" dirty="0" smtClean="0">
                <a:solidFill>
                  <a:srgbClr val="FF0000"/>
                </a:solidFill>
              </a:rPr>
              <a:t> </a:t>
            </a:r>
            <a:r>
              <a:rPr lang="en-US" sz="1200" dirty="0" err="1" smtClean="0">
                <a:solidFill>
                  <a:srgbClr val="FF0000"/>
                </a:solidFill>
              </a:rPr>
              <a:t>yaaa</a:t>
            </a:r>
            <a:endParaRPr 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9676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-662354" y="706347"/>
            <a:ext cx="4371712" cy="482700"/>
          </a:xfrm>
        </p:spPr>
        <p:txBody>
          <a:bodyPr/>
          <a:lstStyle/>
          <a:p>
            <a:pPr algn="ctr"/>
            <a:r>
              <a:rPr lang="en-US" sz="3200" dirty="0" smtClean="0"/>
              <a:t>Step 5</a:t>
            </a:r>
            <a:endParaRPr lang="en-US" sz="32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88033" y="1875345"/>
            <a:ext cx="2670938" cy="178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Days One"/>
              <a:buNone/>
              <a:defRPr sz="3200" b="0" i="0" u="none" strike="noStrike" cap="none">
                <a:solidFill>
                  <a:schemeClr val="lt2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dirty="0" err="1" smtClean="0"/>
              <a:t>Tanda</a:t>
            </a:r>
            <a:r>
              <a:rPr lang="en-US" sz="2000" dirty="0" smtClean="0"/>
              <a:t> </a:t>
            </a:r>
            <a:r>
              <a:rPr lang="en-US" sz="2000" dirty="0" err="1" smtClean="0"/>
              <a:t>dari</a:t>
            </a:r>
            <a:r>
              <a:rPr lang="en-US" sz="2000" dirty="0" smtClean="0"/>
              <a:t> </a:t>
            </a:r>
            <a:r>
              <a:rPr lang="en-US" sz="2000" dirty="0" err="1" smtClean="0"/>
              <a:t>berhasilnya</a:t>
            </a:r>
            <a:r>
              <a:rPr lang="en-US" sz="2000" dirty="0" smtClean="0"/>
              <a:t> data </a:t>
            </a:r>
            <a:r>
              <a:rPr lang="en-US" sz="2000" dirty="0" err="1" smtClean="0"/>
              <a:t>anda</a:t>
            </a:r>
            <a:r>
              <a:rPr lang="en-US" sz="2000" dirty="0" smtClean="0"/>
              <a:t> </a:t>
            </a:r>
            <a:r>
              <a:rPr lang="en-US" sz="2000" dirty="0" err="1" smtClean="0"/>
              <a:t>terupload</a:t>
            </a:r>
            <a:r>
              <a:rPr lang="en-US" sz="2000" dirty="0" smtClean="0"/>
              <a:t> </a:t>
            </a:r>
            <a:r>
              <a:rPr lang="en-US" sz="2000" dirty="0" err="1" smtClean="0"/>
              <a:t>yakni</a:t>
            </a:r>
            <a:r>
              <a:rPr lang="en-US" sz="2000" dirty="0" smtClean="0"/>
              <a:t> </a:t>
            </a:r>
            <a:r>
              <a:rPr lang="en-US" sz="2000" dirty="0" err="1" smtClean="0"/>
              <a:t>sudah</a:t>
            </a:r>
            <a:r>
              <a:rPr lang="en-US" sz="2000" dirty="0" smtClean="0"/>
              <a:t> </a:t>
            </a:r>
            <a:r>
              <a:rPr lang="en-US" sz="2000" dirty="0" err="1" smtClean="0"/>
              <a:t>ada</a:t>
            </a:r>
            <a:r>
              <a:rPr lang="en-US" sz="2000" dirty="0" smtClean="0"/>
              <a:t> </a:t>
            </a:r>
            <a:r>
              <a:rPr lang="en-US" sz="2000" dirty="0" err="1" smtClean="0"/>
              <a:t>keterangan</a:t>
            </a:r>
            <a:r>
              <a:rPr lang="en-US" sz="2000" dirty="0" smtClean="0"/>
              <a:t> “</a:t>
            </a:r>
            <a:r>
              <a:rPr lang="en-US" sz="2000" dirty="0" err="1" smtClean="0"/>
              <a:t>diupload</a:t>
            </a:r>
            <a:r>
              <a:rPr lang="en-US" sz="2000" dirty="0" smtClean="0"/>
              <a:t>”. </a:t>
            </a:r>
            <a:r>
              <a:rPr lang="en-US" sz="2000" dirty="0" err="1" smtClean="0"/>
              <a:t>Lalu</a:t>
            </a:r>
            <a:r>
              <a:rPr lang="en-US" sz="2000" dirty="0" smtClean="0"/>
              <a:t> </a:t>
            </a:r>
            <a:r>
              <a:rPr lang="en-US" sz="2000" dirty="0" err="1" smtClean="0"/>
              <a:t>anda</a:t>
            </a:r>
            <a:r>
              <a:rPr lang="en-US" sz="2000" dirty="0" smtClean="0"/>
              <a:t> </a:t>
            </a:r>
            <a:r>
              <a:rPr lang="en-US" sz="2000" dirty="0" err="1" smtClean="0"/>
              <a:t>klik</a:t>
            </a:r>
            <a:r>
              <a:rPr lang="en-US" sz="2000" dirty="0" smtClean="0"/>
              <a:t> </a:t>
            </a:r>
            <a:r>
              <a:rPr lang="en-US" sz="2000" dirty="0" err="1" smtClean="0"/>
              <a:t>tambahkan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771" y="561204"/>
            <a:ext cx="6073728" cy="3414805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7445829" y="2778247"/>
            <a:ext cx="638628" cy="28426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8302171" y="2540000"/>
            <a:ext cx="145144" cy="65314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8792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nternet of Things by Slidesgo">
  <a:themeElements>
    <a:clrScheme name="Simple Light">
      <a:dk1>
        <a:srgbClr val="DB73CB"/>
      </a:dk1>
      <a:lt1>
        <a:srgbClr val="FEA8C3"/>
      </a:lt1>
      <a:dk2>
        <a:srgbClr val="E7D47B"/>
      </a:dk2>
      <a:lt2>
        <a:srgbClr val="FFFFFF"/>
      </a:lt2>
      <a:accent1>
        <a:srgbClr val="5229B7"/>
      </a:accent1>
      <a:accent2>
        <a:srgbClr val="9B69A5"/>
      </a:accent2>
      <a:accent3>
        <a:srgbClr val="78F0F9"/>
      </a:accent3>
      <a:accent4>
        <a:srgbClr val="C954FA"/>
      </a:accent4>
      <a:accent5>
        <a:srgbClr val="F7ABB7"/>
      </a:accent5>
      <a:accent6>
        <a:srgbClr val="FFD38B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</TotalTime>
  <Words>793</Words>
  <Application>Microsoft Office PowerPoint</Application>
  <PresentationFormat>On-screen Show (16:9)</PresentationFormat>
  <Paragraphs>86</Paragraphs>
  <Slides>30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Days One</vt:lpstr>
      <vt:lpstr>Bebas Neue</vt:lpstr>
      <vt:lpstr>Arial</vt:lpstr>
      <vt:lpstr>Lato</vt:lpstr>
      <vt:lpstr>Roboto Condensed Light</vt:lpstr>
      <vt:lpstr>Poppins</vt:lpstr>
      <vt:lpstr>Internet of Things by Slidesgo</vt:lpstr>
      <vt:lpstr>Visualisasi Data dengan Google Data Studio</vt:lpstr>
      <vt:lpstr>Sitti Halimah (iim)</vt:lpstr>
      <vt:lpstr>Visualisasi Data adalah</vt:lpstr>
      <vt:lpstr>Yuk simak tutorial visualisasi data menggunakan Google data Studio</vt:lpstr>
      <vt:lpstr>Step 1</vt:lpstr>
      <vt:lpstr>Step 2</vt:lpstr>
      <vt:lpstr>Step 3</vt:lpstr>
      <vt:lpstr>Step 4</vt:lpstr>
      <vt:lpstr>Step 5</vt:lpstr>
      <vt:lpstr>Step 6</vt:lpstr>
      <vt:lpstr>Step 7 </vt:lpstr>
      <vt:lpstr>Step 8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Visualisasi Data dengan Google Data Studio</dc:title>
  <dc:creator>IIM ST</dc:creator>
  <cp:lastModifiedBy>IIM ST</cp:lastModifiedBy>
  <cp:revision>24</cp:revision>
  <dcterms:modified xsi:type="dcterms:W3CDTF">2022-03-15T05:18:04Z</dcterms:modified>
</cp:coreProperties>
</file>